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958767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251196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239174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354266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105085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2094276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4123903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2458553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3386364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192986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48162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FAA05-B074-4A3E-A785-3D383B998E37}" type="datetimeFigureOut">
              <a:rPr lang="hr-BA" smtClean="0"/>
              <a:t>15.10.2017.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4FBB5-876B-465D-979B-C2D9D76BAD80}" type="slidenum">
              <a:rPr lang="hr-BA" smtClean="0"/>
              <a:t>‹#›</a:t>
            </a:fld>
            <a:endParaRPr lang="hr-BA"/>
          </a:p>
        </p:txBody>
      </p:sp>
    </p:spTree>
    <p:extLst>
      <p:ext uri="{BB962C8B-B14F-4D97-AF65-F5344CB8AC3E}">
        <p14:creationId xmlns:p14="http://schemas.microsoft.com/office/powerpoint/2010/main" val="2357322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QUIZZEZ application</a:t>
            </a:r>
            <a:endParaRPr lang="hr-B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BA" dirty="0" smtClean="0"/>
              <a:t>Vocabulary review</a:t>
            </a:r>
            <a:endParaRPr lang="hr-BA" dirty="0"/>
          </a:p>
        </p:txBody>
      </p:sp>
    </p:spTree>
    <p:extLst>
      <p:ext uri="{BB962C8B-B14F-4D97-AF65-F5344CB8AC3E}">
        <p14:creationId xmlns:p14="http://schemas.microsoft.com/office/powerpoint/2010/main" val="2452553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8045450" cy="4525963"/>
          </a:xfrm>
        </p:spPr>
      </p:pic>
    </p:spTree>
    <p:extLst>
      <p:ext uri="{BB962C8B-B14F-4D97-AF65-F5344CB8AC3E}">
        <p14:creationId xmlns:p14="http://schemas.microsoft.com/office/powerpoint/2010/main" val="374153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57250"/>
            <a:ext cx="802838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62696"/>
            <a:ext cx="8964488" cy="393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54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QUIZZEZ application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QUIZZEZ application</dc:title>
  <dc:creator>LANA</dc:creator>
  <cp:lastModifiedBy>LANA</cp:lastModifiedBy>
  <cp:revision>1</cp:revision>
  <dcterms:created xsi:type="dcterms:W3CDTF">2017-10-15T13:38:13Z</dcterms:created>
  <dcterms:modified xsi:type="dcterms:W3CDTF">2017-10-15T13:45:42Z</dcterms:modified>
</cp:coreProperties>
</file>