
<file path=[Content_Types].xml><?xml version="1.0" encoding="utf-8"?>
<Types xmlns="http://schemas.openxmlformats.org/package/2006/content-types">
  <Default Extension="bin" ContentType="vide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233049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12244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228641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61464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3360561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87221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369412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320066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209945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79035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976649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17448-4351-4B8E-8470-DAD2EF2EE6A5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82F11-0E04-4785-96EE-2EC643DCA1A2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69247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bin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BA" sz="2800" dirty="0" smtClean="0"/>
              <a:t>Using QUIZLET LIVE in the classroom- VOCABULARY </a:t>
            </a:r>
            <a:br>
              <a:rPr lang="hr-BA" sz="2800" dirty="0" smtClean="0"/>
            </a:br>
            <a:r>
              <a:rPr lang="hr-BA" sz="2800" dirty="0" smtClean="0"/>
              <a:t>Free practice</a:t>
            </a:r>
            <a:endParaRPr lang="hr-BA" sz="2800" dirty="0"/>
          </a:p>
        </p:txBody>
      </p:sp>
      <p:pic>
        <p:nvPicPr>
          <p:cNvPr id="4" name="quizlet live 1A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3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8475" y="1600200"/>
            <a:ext cx="8147050" cy="4525963"/>
          </a:xfrm>
        </p:spPr>
      </p:pic>
    </p:spTree>
    <p:extLst>
      <p:ext uri="{BB962C8B-B14F-4D97-AF65-F5344CB8AC3E}">
        <p14:creationId xmlns:p14="http://schemas.microsoft.com/office/powerpoint/2010/main" val="280148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</Words>
  <Application>Microsoft Office PowerPoint</Application>
  <PresentationFormat>On-screen Show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Using QUIZLET LIVE in the classroom- VOCABULARY  Free practice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QUIZLET LIVE in the classroom- VOCABULARY  Free practice</dc:title>
  <dc:creator>LANA</dc:creator>
  <cp:lastModifiedBy>LANA</cp:lastModifiedBy>
  <cp:revision>1</cp:revision>
  <dcterms:created xsi:type="dcterms:W3CDTF">2017-10-15T13:11:59Z</dcterms:created>
  <dcterms:modified xsi:type="dcterms:W3CDTF">2017-10-15T13:20:39Z</dcterms:modified>
</cp:coreProperties>
</file>