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3FB4-EECA-40B7-8F62-B409C4A7FB19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5E051-813A-4894-B42F-78AF3D284ADB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1300123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3FB4-EECA-40B7-8F62-B409C4A7FB19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5E051-813A-4894-B42F-78AF3D284ADB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1085146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3FB4-EECA-40B7-8F62-B409C4A7FB19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5E051-813A-4894-B42F-78AF3D284ADB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146378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3FB4-EECA-40B7-8F62-B409C4A7FB19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5E051-813A-4894-B42F-78AF3D284ADB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615734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3FB4-EECA-40B7-8F62-B409C4A7FB19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5E051-813A-4894-B42F-78AF3D284ADB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860571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3FB4-EECA-40B7-8F62-B409C4A7FB19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5E051-813A-4894-B42F-78AF3D284ADB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856443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3FB4-EECA-40B7-8F62-B409C4A7FB19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5E051-813A-4894-B42F-78AF3D284ADB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891233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3FB4-EECA-40B7-8F62-B409C4A7FB19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5E051-813A-4894-B42F-78AF3D284ADB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2222218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3FB4-EECA-40B7-8F62-B409C4A7FB19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5E051-813A-4894-B42F-78AF3D284ADB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1137434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3FB4-EECA-40B7-8F62-B409C4A7FB19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5E051-813A-4894-B42F-78AF3D284ADB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504646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3FB4-EECA-40B7-8F62-B409C4A7FB19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5E051-813A-4894-B42F-78AF3D284ADB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3862287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F3FB4-EECA-40B7-8F62-B409C4A7FB19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5E051-813A-4894-B42F-78AF3D284ADB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3852619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dirty="0" smtClean="0"/>
              <a:t>STUDENTS’ PERFOMRANCE REPORT</a:t>
            </a:r>
            <a:br>
              <a:rPr lang="hr-BA" dirty="0" smtClean="0"/>
            </a:br>
            <a:r>
              <a:rPr lang="hr-BA" dirty="0" smtClean="0"/>
              <a:t>EDMODO </a:t>
            </a:r>
            <a:endParaRPr lang="hr-B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83361"/>
            <a:ext cx="8229600" cy="3959641"/>
          </a:xfrm>
        </p:spPr>
      </p:pic>
    </p:spTree>
    <p:extLst>
      <p:ext uri="{BB962C8B-B14F-4D97-AF65-F5344CB8AC3E}">
        <p14:creationId xmlns:p14="http://schemas.microsoft.com/office/powerpoint/2010/main" val="1834637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62" y="900112"/>
            <a:ext cx="7610475" cy="50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164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QUIZLET</a:t>
            </a:r>
            <a:endParaRPr lang="hr-B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74084"/>
            <a:ext cx="8229600" cy="3978195"/>
          </a:xfrm>
        </p:spPr>
      </p:pic>
    </p:spTree>
    <p:extLst>
      <p:ext uri="{BB962C8B-B14F-4D97-AF65-F5344CB8AC3E}">
        <p14:creationId xmlns:p14="http://schemas.microsoft.com/office/powerpoint/2010/main" val="426970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7596"/>
            <a:ext cx="9144000" cy="428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777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4728"/>
            <a:ext cx="9144000" cy="438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343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3130"/>
            <a:ext cx="9144000" cy="4011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199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EDpuzzle</a:t>
            </a:r>
            <a:endParaRPr lang="hr-B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2776"/>
            <a:ext cx="8229600" cy="4352357"/>
          </a:xfrm>
        </p:spPr>
      </p:pic>
    </p:spTree>
    <p:extLst>
      <p:ext uri="{BB962C8B-B14F-4D97-AF65-F5344CB8AC3E}">
        <p14:creationId xmlns:p14="http://schemas.microsoft.com/office/powerpoint/2010/main" val="2463989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9144000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342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1324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</Words>
  <Application>Microsoft Office PowerPoint</Application>
  <PresentationFormat>On-screen Show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STUDENTS’ PERFOMRANCE REPORT EDMODO </vt:lpstr>
      <vt:lpstr>PowerPoint Presentation</vt:lpstr>
      <vt:lpstr>QUIZLET</vt:lpstr>
      <vt:lpstr>PowerPoint Presentation</vt:lpstr>
      <vt:lpstr>PowerPoint Presentation</vt:lpstr>
      <vt:lpstr>PowerPoint Presentation</vt:lpstr>
      <vt:lpstr>EDpuzzle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STUDENTS’ PERFOMRANCE REPORT EDMODO </dc:title>
  <dc:creator>LANA</dc:creator>
  <cp:lastModifiedBy>LANA</cp:lastModifiedBy>
  <cp:revision>2</cp:revision>
  <dcterms:created xsi:type="dcterms:W3CDTF">2017-10-15T13:47:04Z</dcterms:created>
  <dcterms:modified xsi:type="dcterms:W3CDTF">2017-10-15T13:57:22Z</dcterms:modified>
</cp:coreProperties>
</file>