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B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hr-B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14BF7-825D-491D-A4A5-5DB1E6001F63}" type="datetimeFigureOut">
              <a:rPr lang="hr-BA" smtClean="0"/>
              <a:t>15.10.2017.</a:t>
            </a:fld>
            <a:endParaRPr lang="hr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D460B-ADFB-46E0-B825-18C30508BC5B}" type="slidenum">
              <a:rPr lang="hr-BA" smtClean="0"/>
              <a:t>‹#›</a:t>
            </a:fld>
            <a:endParaRPr lang="hr-BA"/>
          </a:p>
        </p:txBody>
      </p:sp>
    </p:spTree>
    <p:extLst>
      <p:ext uri="{BB962C8B-B14F-4D97-AF65-F5344CB8AC3E}">
        <p14:creationId xmlns:p14="http://schemas.microsoft.com/office/powerpoint/2010/main" val="161493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B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B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14BF7-825D-491D-A4A5-5DB1E6001F63}" type="datetimeFigureOut">
              <a:rPr lang="hr-BA" smtClean="0"/>
              <a:t>15.10.2017.</a:t>
            </a:fld>
            <a:endParaRPr lang="hr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D460B-ADFB-46E0-B825-18C30508BC5B}" type="slidenum">
              <a:rPr lang="hr-BA" smtClean="0"/>
              <a:t>‹#›</a:t>
            </a:fld>
            <a:endParaRPr lang="hr-BA"/>
          </a:p>
        </p:txBody>
      </p:sp>
    </p:spTree>
    <p:extLst>
      <p:ext uri="{BB962C8B-B14F-4D97-AF65-F5344CB8AC3E}">
        <p14:creationId xmlns:p14="http://schemas.microsoft.com/office/powerpoint/2010/main" val="23733593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B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B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14BF7-825D-491D-A4A5-5DB1E6001F63}" type="datetimeFigureOut">
              <a:rPr lang="hr-BA" smtClean="0"/>
              <a:t>15.10.2017.</a:t>
            </a:fld>
            <a:endParaRPr lang="hr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D460B-ADFB-46E0-B825-18C30508BC5B}" type="slidenum">
              <a:rPr lang="hr-BA" smtClean="0"/>
              <a:t>‹#›</a:t>
            </a:fld>
            <a:endParaRPr lang="hr-BA"/>
          </a:p>
        </p:txBody>
      </p:sp>
    </p:spTree>
    <p:extLst>
      <p:ext uri="{BB962C8B-B14F-4D97-AF65-F5344CB8AC3E}">
        <p14:creationId xmlns:p14="http://schemas.microsoft.com/office/powerpoint/2010/main" val="716040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B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14BF7-825D-491D-A4A5-5DB1E6001F63}" type="datetimeFigureOut">
              <a:rPr lang="hr-BA" smtClean="0"/>
              <a:t>15.10.2017.</a:t>
            </a:fld>
            <a:endParaRPr lang="hr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D460B-ADFB-46E0-B825-18C30508BC5B}" type="slidenum">
              <a:rPr lang="hr-BA" smtClean="0"/>
              <a:t>‹#›</a:t>
            </a:fld>
            <a:endParaRPr lang="hr-BA"/>
          </a:p>
        </p:txBody>
      </p:sp>
    </p:spTree>
    <p:extLst>
      <p:ext uri="{BB962C8B-B14F-4D97-AF65-F5344CB8AC3E}">
        <p14:creationId xmlns:p14="http://schemas.microsoft.com/office/powerpoint/2010/main" val="4288011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hr-B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14BF7-825D-491D-A4A5-5DB1E6001F63}" type="datetimeFigureOut">
              <a:rPr lang="hr-BA" smtClean="0"/>
              <a:t>15.10.2017.</a:t>
            </a:fld>
            <a:endParaRPr lang="hr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D460B-ADFB-46E0-B825-18C30508BC5B}" type="slidenum">
              <a:rPr lang="hr-BA" smtClean="0"/>
              <a:t>‹#›</a:t>
            </a:fld>
            <a:endParaRPr lang="hr-BA"/>
          </a:p>
        </p:txBody>
      </p:sp>
    </p:spTree>
    <p:extLst>
      <p:ext uri="{BB962C8B-B14F-4D97-AF65-F5344CB8AC3E}">
        <p14:creationId xmlns:p14="http://schemas.microsoft.com/office/powerpoint/2010/main" val="18148475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B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B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B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14BF7-825D-491D-A4A5-5DB1E6001F63}" type="datetimeFigureOut">
              <a:rPr lang="hr-BA" smtClean="0"/>
              <a:t>15.10.2017.</a:t>
            </a:fld>
            <a:endParaRPr lang="hr-B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B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D460B-ADFB-46E0-B825-18C30508BC5B}" type="slidenum">
              <a:rPr lang="hr-BA" smtClean="0"/>
              <a:t>‹#›</a:t>
            </a:fld>
            <a:endParaRPr lang="hr-BA"/>
          </a:p>
        </p:txBody>
      </p:sp>
    </p:spTree>
    <p:extLst>
      <p:ext uri="{BB962C8B-B14F-4D97-AF65-F5344CB8AC3E}">
        <p14:creationId xmlns:p14="http://schemas.microsoft.com/office/powerpoint/2010/main" val="5845279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hr-B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B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B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14BF7-825D-491D-A4A5-5DB1E6001F63}" type="datetimeFigureOut">
              <a:rPr lang="hr-BA" smtClean="0"/>
              <a:t>15.10.2017.</a:t>
            </a:fld>
            <a:endParaRPr lang="hr-B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B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D460B-ADFB-46E0-B825-18C30508BC5B}" type="slidenum">
              <a:rPr lang="hr-BA" smtClean="0"/>
              <a:t>‹#›</a:t>
            </a:fld>
            <a:endParaRPr lang="hr-BA"/>
          </a:p>
        </p:txBody>
      </p:sp>
    </p:spTree>
    <p:extLst>
      <p:ext uri="{BB962C8B-B14F-4D97-AF65-F5344CB8AC3E}">
        <p14:creationId xmlns:p14="http://schemas.microsoft.com/office/powerpoint/2010/main" val="1943753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B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14BF7-825D-491D-A4A5-5DB1E6001F63}" type="datetimeFigureOut">
              <a:rPr lang="hr-BA" smtClean="0"/>
              <a:t>15.10.2017.</a:t>
            </a:fld>
            <a:endParaRPr lang="hr-B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B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D460B-ADFB-46E0-B825-18C30508BC5B}" type="slidenum">
              <a:rPr lang="hr-BA" smtClean="0"/>
              <a:t>‹#›</a:t>
            </a:fld>
            <a:endParaRPr lang="hr-BA"/>
          </a:p>
        </p:txBody>
      </p:sp>
    </p:spTree>
    <p:extLst>
      <p:ext uri="{BB962C8B-B14F-4D97-AF65-F5344CB8AC3E}">
        <p14:creationId xmlns:p14="http://schemas.microsoft.com/office/powerpoint/2010/main" val="1276811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14BF7-825D-491D-A4A5-5DB1E6001F63}" type="datetimeFigureOut">
              <a:rPr lang="hr-BA" smtClean="0"/>
              <a:t>15.10.2017.</a:t>
            </a:fld>
            <a:endParaRPr lang="hr-B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B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D460B-ADFB-46E0-B825-18C30508BC5B}" type="slidenum">
              <a:rPr lang="hr-BA" smtClean="0"/>
              <a:t>‹#›</a:t>
            </a:fld>
            <a:endParaRPr lang="hr-BA"/>
          </a:p>
        </p:txBody>
      </p:sp>
    </p:spTree>
    <p:extLst>
      <p:ext uri="{BB962C8B-B14F-4D97-AF65-F5344CB8AC3E}">
        <p14:creationId xmlns:p14="http://schemas.microsoft.com/office/powerpoint/2010/main" val="1378398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B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14BF7-825D-491D-A4A5-5DB1E6001F63}" type="datetimeFigureOut">
              <a:rPr lang="hr-BA" smtClean="0"/>
              <a:t>15.10.2017.</a:t>
            </a:fld>
            <a:endParaRPr lang="hr-B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B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D460B-ADFB-46E0-B825-18C30508BC5B}" type="slidenum">
              <a:rPr lang="hr-BA" smtClean="0"/>
              <a:t>‹#›</a:t>
            </a:fld>
            <a:endParaRPr lang="hr-BA"/>
          </a:p>
        </p:txBody>
      </p:sp>
    </p:spTree>
    <p:extLst>
      <p:ext uri="{BB962C8B-B14F-4D97-AF65-F5344CB8AC3E}">
        <p14:creationId xmlns:p14="http://schemas.microsoft.com/office/powerpoint/2010/main" val="2210720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B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B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14BF7-825D-491D-A4A5-5DB1E6001F63}" type="datetimeFigureOut">
              <a:rPr lang="hr-BA" smtClean="0"/>
              <a:t>15.10.2017.</a:t>
            </a:fld>
            <a:endParaRPr lang="hr-B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B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D460B-ADFB-46E0-B825-18C30508BC5B}" type="slidenum">
              <a:rPr lang="hr-BA" smtClean="0"/>
              <a:t>‹#›</a:t>
            </a:fld>
            <a:endParaRPr lang="hr-BA"/>
          </a:p>
        </p:txBody>
      </p:sp>
    </p:spTree>
    <p:extLst>
      <p:ext uri="{BB962C8B-B14F-4D97-AF65-F5344CB8AC3E}">
        <p14:creationId xmlns:p14="http://schemas.microsoft.com/office/powerpoint/2010/main" val="39998973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hr-B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B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714BF7-825D-491D-A4A5-5DB1E6001F63}" type="datetimeFigureOut">
              <a:rPr lang="hr-BA" smtClean="0"/>
              <a:t>15.10.2017.</a:t>
            </a:fld>
            <a:endParaRPr lang="hr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4D460B-ADFB-46E0-B825-18C30508BC5B}" type="slidenum">
              <a:rPr lang="hr-BA" smtClean="0"/>
              <a:t>‹#›</a:t>
            </a:fld>
            <a:endParaRPr lang="hr-BA"/>
          </a:p>
        </p:txBody>
      </p:sp>
    </p:spTree>
    <p:extLst>
      <p:ext uri="{BB962C8B-B14F-4D97-AF65-F5344CB8AC3E}">
        <p14:creationId xmlns:p14="http://schemas.microsoft.com/office/powerpoint/2010/main" val="174536523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BA" dirty="0" smtClean="0"/>
              <a:t>Communicative Language Teaching</a:t>
            </a:r>
            <a:endParaRPr lang="hr-B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r-BA" dirty="0" smtClean="0"/>
              <a:t>Socratic seminar Discussion</a:t>
            </a:r>
          </a:p>
          <a:p>
            <a:r>
              <a:rPr lang="hr-BA" dirty="0" smtClean="0"/>
              <a:t>Class: 4th grade</a:t>
            </a:r>
            <a:endParaRPr lang="hr-BA" dirty="0"/>
          </a:p>
        </p:txBody>
      </p:sp>
    </p:spTree>
    <p:extLst>
      <p:ext uri="{BB962C8B-B14F-4D97-AF65-F5344CB8AC3E}">
        <p14:creationId xmlns:p14="http://schemas.microsoft.com/office/powerpoint/2010/main" val="957943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BA" dirty="0" smtClean="0"/>
              <a:t>4A class</a:t>
            </a:r>
            <a:endParaRPr lang="hr-BA" dirty="0"/>
          </a:p>
        </p:txBody>
      </p:sp>
      <p:pic>
        <p:nvPicPr>
          <p:cNvPr id="5" name="video-03848ccafd6e487b8e94b26c536c14ff-V.mp4">
            <a:hlinkClick r:id="" action="ppaction://media"/>
          </p:cNvPr>
          <p:cNvPicPr>
            <a:picLocks noGrp="1" noChangeAspect="1"/>
          </p:cNvPicPr>
          <p:nvPr>
            <p:ph sz="half"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end="119331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7200" y="2701925"/>
            <a:ext cx="4038600" cy="2322513"/>
          </a:xfrm>
          <a:prstGeom prst="rect">
            <a:avLst/>
          </a:prstGeom>
          <a:ln w="228600" cap="sq">
            <a:gradFill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miter lim="800000"/>
          </a:ln>
          <a:effectLst>
            <a:outerShdw blurRad="177800" dist="127000" dir="9600000" sx="102000" sy="102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21240000"/>
            </a:camera>
            <a:lightRig rig="twoPt" dir="t">
              <a:rot lat="0" lon="0" rev="7200000"/>
            </a:lightRig>
          </a:scene3d>
          <a:sp3d extrusionH="38100">
            <a:extrusionClr>
              <a:srgbClr val="FFFFFF"/>
            </a:extrusionClr>
          </a:sp3d>
        </p:spPr>
      </p:pic>
      <p:pic>
        <p:nvPicPr>
          <p:cNvPr id="7" name="video-c20ef6d0cd9cf07c9b8aebc0a25c1ce4-V.mp4">
            <a:hlinkClick r:id="" action="ppaction://media"/>
          </p:cNvPr>
          <p:cNvPicPr>
            <a:picLocks noGrp="1" noChangeAspect="1"/>
          </p:cNvPicPr>
          <p:nvPr>
            <p:ph sz="half" idx="2"/>
            <a:videoFile r:link="rId1"/>
            <p:extLst>
              <p:ext uri="{DAA4B4D4-6D71-4841-9C94-3DE7FCFB9230}">
                <p14:media xmlns:p14="http://schemas.microsoft.com/office/powerpoint/2010/main" r:embed="rId3">
                  <p14:trim st="26472.6304" end="47492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648200" y="2702084"/>
            <a:ext cx="4038600" cy="23221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482647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12</Words>
  <Application>Microsoft Office PowerPoint</Application>
  <PresentationFormat>On-screen Show (4:3)</PresentationFormat>
  <Paragraphs>4</Paragraphs>
  <Slides>2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Communicative Language Teaching</vt:lpstr>
      <vt:lpstr>4A class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Socratic seminar</dc:title>
  <dc:creator>LANA</dc:creator>
  <cp:lastModifiedBy>LANA</cp:lastModifiedBy>
  <cp:revision>6</cp:revision>
  <dcterms:created xsi:type="dcterms:W3CDTF">2017-10-15T12:25:52Z</dcterms:created>
  <dcterms:modified xsi:type="dcterms:W3CDTF">2017-10-15T12:56:40Z</dcterms:modified>
</cp:coreProperties>
</file>