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9.xml" ContentType="application/vnd.ms-office.drawingml.diagramDrawing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diagrams/drawing7.xml" ContentType="application/vnd.ms-office.drawingml.diagramDrawing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drawing5.xml" ContentType="application/vnd.ms-office.drawingml.diagramDrawing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drawing11.xml" ContentType="application/vnd.ms-office.drawingml.diagramDrawing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5" r:id="rId3"/>
    <p:sldId id="270" r:id="rId4"/>
    <p:sldId id="276" r:id="rId5"/>
    <p:sldId id="278" r:id="rId6"/>
    <p:sldId id="279" r:id="rId7"/>
    <p:sldId id="280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63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68B5C6-75ED-47A5-865E-558C10571FD2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CC354CB9-84A8-4F43-A154-B1EE5127B288}">
      <dgm:prSet phldrT="[Text]"/>
      <dgm:spPr/>
      <dgm:t>
        <a:bodyPr/>
        <a:lstStyle/>
        <a:p>
          <a:r>
            <a:rPr lang="sr-Cyrl-BA" dirty="0" smtClean="0"/>
            <a:t>Током шесте године одвијају се драматичне физичке, сазнајне, социјалне и емотивне промјене:</a:t>
          </a:r>
          <a:endParaRPr lang="bs-Latn-BA" dirty="0"/>
        </a:p>
      </dgm:t>
    </dgm:pt>
    <dgm:pt modelId="{0DED569B-B521-4374-B2A3-8E718C64894C}" type="parTrans" cxnId="{F553140A-3535-4CC0-B243-D7065AFE0F30}">
      <dgm:prSet/>
      <dgm:spPr/>
      <dgm:t>
        <a:bodyPr/>
        <a:lstStyle/>
        <a:p>
          <a:endParaRPr lang="bs-Latn-BA"/>
        </a:p>
      </dgm:t>
    </dgm:pt>
    <dgm:pt modelId="{2EA999C8-1319-42A8-A1C1-39EFE4348DB0}" type="sibTrans" cxnId="{F553140A-3535-4CC0-B243-D7065AFE0F30}">
      <dgm:prSet/>
      <dgm:spPr/>
      <dgm:t>
        <a:bodyPr/>
        <a:lstStyle/>
        <a:p>
          <a:endParaRPr lang="bs-Latn-BA"/>
        </a:p>
      </dgm:t>
    </dgm:pt>
    <dgm:pt modelId="{C6FF231A-A6B9-496D-9242-36116C759514}">
      <dgm:prSet phldrT="[Text]"/>
      <dgm:spPr/>
      <dgm:t>
        <a:bodyPr/>
        <a:lstStyle/>
        <a:p>
          <a:r>
            <a:rPr lang="sr-Cyrl-BA" dirty="0" smtClean="0"/>
            <a:t>Вид сазријева и омогућује вјежбе у почетном читању. Убрзан физички раст огледа се у брзом обављању физичких активности.</a:t>
          </a:r>
          <a:endParaRPr lang="bs-Latn-BA" dirty="0"/>
        </a:p>
      </dgm:t>
    </dgm:pt>
    <dgm:pt modelId="{5C8AF797-0277-42FB-8E71-DDE26AD2AC45}" type="parTrans" cxnId="{857695F3-0CBE-4C68-B9F8-81906646A276}">
      <dgm:prSet/>
      <dgm:spPr/>
      <dgm:t>
        <a:bodyPr/>
        <a:lstStyle/>
        <a:p>
          <a:endParaRPr lang="bs-Latn-BA"/>
        </a:p>
      </dgm:t>
    </dgm:pt>
    <dgm:pt modelId="{7E9AA20A-108B-4D81-9D14-5F2995DEEB4D}" type="sibTrans" cxnId="{857695F3-0CBE-4C68-B9F8-81906646A276}">
      <dgm:prSet/>
      <dgm:spPr/>
      <dgm:t>
        <a:bodyPr/>
        <a:lstStyle/>
        <a:p>
          <a:endParaRPr lang="bs-Latn-BA"/>
        </a:p>
      </dgm:t>
    </dgm:pt>
    <dgm:pt modelId="{88D89BF7-4537-47E8-AEAF-BCF9431325E0}">
      <dgm:prSet phldrT="[Text]"/>
      <dgm:spPr/>
      <dgm:t>
        <a:bodyPr/>
        <a:lstStyle/>
        <a:p>
          <a:r>
            <a:rPr lang="sr-Cyrl-BA" smtClean="0"/>
            <a:t>Дјеца су стално ужурбана, не би ли што прије завршили посао. Задаци су им неуредни и препуни грешака.</a:t>
          </a:r>
          <a:endParaRPr lang="bs-Latn-BA" dirty="0"/>
        </a:p>
      </dgm:t>
    </dgm:pt>
    <dgm:pt modelId="{F46A421C-DFC0-4520-A4D9-8BD9751E9D77}" type="parTrans" cxnId="{422ACA6C-E21E-4D3B-95BB-0C2C4EC1B63C}">
      <dgm:prSet/>
      <dgm:spPr/>
      <dgm:t>
        <a:bodyPr/>
        <a:lstStyle/>
        <a:p>
          <a:endParaRPr lang="bs-Latn-BA"/>
        </a:p>
      </dgm:t>
    </dgm:pt>
    <dgm:pt modelId="{608C121F-6356-463B-AE1B-F4412D66DDA2}" type="sibTrans" cxnId="{422ACA6C-E21E-4D3B-95BB-0C2C4EC1B63C}">
      <dgm:prSet/>
      <dgm:spPr/>
      <dgm:t>
        <a:bodyPr/>
        <a:lstStyle/>
        <a:p>
          <a:endParaRPr lang="bs-Latn-BA"/>
        </a:p>
      </dgm:t>
    </dgm:pt>
    <dgm:pt modelId="{D1A738EC-A278-4C66-BB56-F163F2982DC2}">
      <dgm:prSet phldrT="[Text]"/>
      <dgm:spPr/>
      <dgm:t>
        <a:bodyPr/>
        <a:lstStyle/>
        <a:p>
          <a:r>
            <a:rPr lang="sr-Cyrl-BA" smtClean="0"/>
            <a:t>Желе да буду први, да ураде највише, али врло често знају да се понашају супротно. Она дјеца која не стигну да буду прва, не маре за то; губљење времена је омиљено занимање. Упоредо са великим трошењем енергије иду периоди умора и честог разболијебања</a:t>
          </a:r>
          <a:endParaRPr lang="bs-Latn-BA" dirty="0"/>
        </a:p>
      </dgm:t>
    </dgm:pt>
    <dgm:pt modelId="{346B181F-6AD8-4748-BEB3-AD43160FC5B3}" type="parTrans" cxnId="{241C3012-9A79-4859-AAC3-59E935C49D3F}">
      <dgm:prSet/>
      <dgm:spPr/>
      <dgm:t>
        <a:bodyPr/>
        <a:lstStyle/>
        <a:p>
          <a:endParaRPr lang="bs-Latn-BA"/>
        </a:p>
      </dgm:t>
    </dgm:pt>
    <dgm:pt modelId="{906F8066-DB0D-4316-8E44-BAF65B1E3991}" type="sibTrans" cxnId="{241C3012-9A79-4859-AAC3-59E935C49D3F}">
      <dgm:prSet/>
      <dgm:spPr/>
      <dgm:t>
        <a:bodyPr/>
        <a:lstStyle/>
        <a:p>
          <a:endParaRPr lang="bs-Latn-BA"/>
        </a:p>
      </dgm:t>
    </dgm:pt>
    <dgm:pt modelId="{273DD42A-0D22-4414-9BC0-400A121B7F9A}" type="pres">
      <dgm:prSet presAssocID="{2E68B5C6-75ED-47A5-865E-558C10571FD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3D13E46B-6DD3-4A72-820D-2EA8AEC3FBB1}" type="pres">
      <dgm:prSet presAssocID="{CC354CB9-84A8-4F43-A154-B1EE5127B288}" presName="roof" presStyleLbl="dkBgShp" presStyleIdx="0" presStyleCnt="2"/>
      <dgm:spPr/>
      <dgm:t>
        <a:bodyPr/>
        <a:lstStyle/>
        <a:p>
          <a:endParaRPr lang="bs-Latn-BA"/>
        </a:p>
      </dgm:t>
    </dgm:pt>
    <dgm:pt modelId="{CF92C991-ACE0-4917-9CC3-EFB67F5404F7}" type="pres">
      <dgm:prSet presAssocID="{CC354CB9-84A8-4F43-A154-B1EE5127B288}" presName="pillars" presStyleCnt="0"/>
      <dgm:spPr/>
    </dgm:pt>
    <dgm:pt modelId="{CF9D437B-C9AB-40C7-B146-4D69CB8FEBE9}" type="pres">
      <dgm:prSet presAssocID="{CC354CB9-84A8-4F43-A154-B1EE5127B28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E8A954B8-F4D5-4B01-ABC2-E45756D16B0B}" type="pres">
      <dgm:prSet presAssocID="{88D89BF7-4537-47E8-AEAF-BCF9431325E0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9735CA38-487F-4B69-8267-9FC227A9930C}" type="pres">
      <dgm:prSet presAssocID="{D1A738EC-A278-4C66-BB56-F163F2982DC2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6B46CF24-392D-4DFC-BD50-89D3C9AB222E}" type="pres">
      <dgm:prSet presAssocID="{CC354CB9-84A8-4F43-A154-B1EE5127B288}" presName="base" presStyleLbl="dkBgShp" presStyleIdx="1" presStyleCnt="2"/>
      <dgm:spPr/>
    </dgm:pt>
  </dgm:ptLst>
  <dgm:cxnLst>
    <dgm:cxn modelId="{B857E6B7-FFA4-486A-B9C4-2EE48F0C4480}" type="presOf" srcId="{C6FF231A-A6B9-496D-9242-36116C759514}" destId="{CF9D437B-C9AB-40C7-B146-4D69CB8FEBE9}" srcOrd="0" destOrd="0" presId="urn:microsoft.com/office/officeart/2005/8/layout/hList3"/>
    <dgm:cxn modelId="{9FA22A0E-E6B4-481B-B0B8-4772C2E30649}" type="presOf" srcId="{CC354CB9-84A8-4F43-A154-B1EE5127B288}" destId="{3D13E46B-6DD3-4A72-820D-2EA8AEC3FBB1}" srcOrd="0" destOrd="0" presId="urn:microsoft.com/office/officeart/2005/8/layout/hList3"/>
    <dgm:cxn modelId="{F553140A-3535-4CC0-B243-D7065AFE0F30}" srcId="{2E68B5C6-75ED-47A5-865E-558C10571FD2}" destId="{CC354CB9-84A8-4F43-A154-B1EE5127B288}" srcOrd="0" destOrd="0" parTransId="{0DED569B-B521-4374-B2A3-8E718C64894C}" sibTransId="{2EA999C8-1319-42A8-A1C1-39EFE4348DB0}"/>
    <dgm:cxn modelId="{F3A50932-961D-49B9-87C9-6236E747BB08}" type="presOf" srcId="{88D89BF7-4537-47E8-AEAF-BCF9431325E0}" destId="{E8A954B8-F4D5-4B01-ABC2-E45756D16B0B}" srcOrd="0" destOrd="0" presId="urn:microsoft.com/office/officeart/2005/8/layout/hList3"/>
    <dgm:cxn modelId="{241C3012-9A79-4859-AAC3-59E935C49D3F}" srcId="{CC354CB9-84A8-4F43-A154-B1EE5127B288}" destId="{D1A738EC-A278-4C66-BB56-F163F2982DC2}" srcOrd="2" destOrd="0" parTransId="{346B181F-6AD8-4748-BEB3-AD43160FC5B3}" sibTransId="{906F8066-DB0D-4316-8E44-BAF65B1E3991}"/>
    <dgm:cxn modelId="{857695F3-0CBE-4C68-B9F8-81906646A276}" srcId="{CC354CB9-84A8-4F43-A154-B1EE5127B288}" destId="{C6FF231A-A6B9-496D-9242-36116C759514}" srcOrd="0" destOrd="0" parTransId="{5C8AF797-0277-42FB-8E71-DDE26AD2AC45}" sibTransId="{7E9AA20A-108B-4D81-9D14-5F2995DEEB4D}"/>
    <dgm:cxn modelId="{C55404D1-EF50-4CC3-B0CF-111708E52A6D}" type="presOf" srcId="{2E68B5C6-75ED-47A5-865E-558C10571FD2}" destId="{273DD42A-0D22-4414-9BC0-400A121B7F9A}" srcOrd="0" destOrd="0" presId="urn:microsoft.com/office/officeart/2005/8/layout/hList3"/>
    <dgm:cxn modelId="{3EA3BCF6-D59C-4B89-915A-BB99BA2AB839}" type="presOf" srcId="{D1A738EC-A278-4C66-BB56-F163F2982DC2}" destId="{9735CA38-487F-4B69-8267-9FC227A9930C}" srcOrd="0" destOrd="0" presId="urn:microsoft.com/office/officeart/2005/8/layout/hList3"/>
    <dgm:cxn modelId="{422ACA6C-E21E-4D3B-95BB-0C2C4EC1B63C}" srcId="{CC354CB9-84A8-4F43-A154-B1EE5127B288}" destId="{88D89BF7-4537-47E8-AEAF-BCF9431325E0}" srcOrd="1" destOrd="0" parTransId="{F46A421C-DFC0-4520-A4D9-8BD9751E9D77}" sibTransId="{608C121F-6356-463B-AE1B-F4412D66DDA2}"/>
    <dgm:cxn modelId="{540AA55F-197B-48CC-ADC5-FB443DB3BA38}" type="presParOf" srcId="{273DD42A-0D22-4414-9BC0-400A121B7F9A}" destId="{3D13E46B-6DD3-4A72-820D-2EA8AEC3FBB1}" srcOrd="0" destOrd="0" presId="urn:microsoft.com/office/officeart/2005/8/layout/hList3"/>
    <dgm:cxn modelId="{3C6FCCDD-9E04-4996-9553-DE165C2AD510}" type="presParOf" srcId="{273DD42A-0D22-4414-9BC0-400A121B7F9A}" destId="{CF92C991-ACE0-4917-9CC3-EFB67F5404F7}" srcOrd="1" destOrd="0" presId="urn:microsoft.com/office/officeart/2005/8/layout/hList3"/>
    <dgm:cxn modelId="{DE9D3D1A-CBC5-49D3-AE00-05D0BD38E1F7}" type="presParOf" srcId="{CF92C991-ACE0-4917-9CC3-EFB67F5404F7}" destId="{CF9D437B-C9AB-40C7-B146-4D69CB8FEBE9}" srcOrd="0" destOrd="0" presId="urn:microsoft.com/office/officeart/2005/8/layout/hList3"/>
    <dgm:cxn modelId="{9CACA0A3-A2F7-46FE-9546-21AB9A9CF9FA}" type="presParOf" srcId="{CF92C991-ACE0-4917-9CC3-EFB67F5404F7}" destId="{E8A954B8-F4D5-4B01-ABC2-E45756D16B0B}" srcOrd="1" destOrd="0" presId="urn:microsoft.com/office/officeart/2005/8/layout/hList3"/>
    <dgm:cxn modelId="{8338850E-638D-40D7-9A7A-30B6C15F3924}" type="presParOf" srcId="{CF92C991-ACE0-4917-9CC3-EFB67F5404F7}" destId="{9735CA38-487F-4B69-8267-9FC227A9930C}" srcOrd="2" destOrd="0" presId="urn:microsoft.com/office/officeart/2005/8/layout/hList3"/>
    <dgm:cxn modelId="{225F01B9-0B93-47D8-8B47-FB9B596420A7}" type="presParOf" srcId="{273DD42A-0D22-4414-9BC0-400A121B7F9A}" destId="{6B46CF24-392D-4DFC-BD50-89D3C9AB222E}" srcOrd="2" destOrd="0" presId="urn:microsoft.com/office/officeart/2005/8/layout/hList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B1D3533-40E6-4E83-B0F8-C0836FA29A7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FC22C372-DEDC-46F1-83CA-2473E9D0AA12}">
      <dgm:prSet phldrT="[Text]" custT="1"/>
      <dgm:spPr/>
      <dgm:t>
        <a:bodyPr/>
        <a:lstStyle/>
        <a:p>
          <a:r>
            <a:rPr lang="sr-Cyrl-BA" sz="3600" dirty="0" smtClean="0"/>
            <a:t>Карактеристике сазнајног развоја</a:t>
          </a:r>
          <a:endParaRPr lang="bs-Latn-BA" sz="3600" dirty="0"/>
        </a:p>
      </dgm:t>
    </dgm:pt>
    <dgm:pt modelId="{C0A6C6D9-D806-4484-94DB-277776FC27BA}" type="parTrans" cxnId="{457FC6B7-34D1-4946-B271-20BE95F9AC1D}">
      <dgm:prSet/>
      <dgm:spPr/>
      <dgm:t>
        <a:bodyPr/>
        <a:lstStyle/>
        <a:p>
          <a:endParaRPr lang="bs-Latn-BA"/>
        </a:p>
      </dgm:t>
    </dgm:pt>
    <dgm:pt modelId="{983F383B-D30B-40F0-867E-47D4639DA2C0}" type="sibTrans" cxnId="{457FC6B7-34D1-4946-B271-20BE95F9AC1D}">
      <dgm:prSet/>
      <dgm:spPr/>
      <dgm:t>
        <a:bodyPr/>
        <a:lstStyle/>
        <a:p>
          <a:endParaRPr lang="bs-Latn-BA"/>
        </a:p>
      </dgm:t>
    </dgm:pt>
    <dgm:pt modelId="{3BBBD58E-6188-4574-8E00-AC900B093F5A}">
      <dgm:prSet phldrT="[Text]"/>
      <dgm:spPr/>
      <dgm:t>
        <a:bodyPr/>
        <a:lstStyle/>
        <a:p>
          <a:r>
            <a:rPr lang="sr-Cyrl-BA" dirty="0" smtClean="0"/>
            <a:t>Почињу да се интересују за различите вјештине које им могу бити корисне</a:t>
          </a:r>
          <a:endParaRPr lang="bs-Latn-BA" dirty="0"/>
        </a:p>
      </dgm:t>
    </dgm:pt>
    <dgm:pt modelId="{9B0F2BB2-8D1E-468D-B5D0-E439E5BAED0F}" type="parTrans" cxnId="{DF0D7809-97D3-47B5-89D4-DB77C66144FC}">
      <dgm:prSet/>
      <dgm:spPr/>
      <dgm:t>
        <a:bodyPr/>
        <a:lstStyle/>
        <a:p>
          <a:endParaRPr lang="bs-Latn-BA"/>
        </a:p>
      </dgm:t>
    </dgm:pt>
    <dgm:pt modelId="{23D5AB93-5FBF-41E8-8C3B-E249F304D842}" type="sibTrans" cxnId="{DF0D7809-97D3-47B5-89D4-DB77C66144FC}">
      <dgm:prSet/>
      <dgm:spPr/>
      <dgm:t>
        <a:bodyPr/>
        <a:lstStyle/>
        <a:p>
          <a:endParaRPr lang="bs-Latn-BA"/>
        </a:p>
      </dgm:t>
    </dgm:pt>
    <dgm:pt modelId="{B23ECDA0-4F15-4699-BB18-5CF47FE1570C}">
      <dgm:prSet/>
      <dgm:spPr/>
      <dgm:t>
        <a:bodyPr/>
        <a:lstStyle/>
        <a:p>
          <a:r>
            <a:rPr lang="sr-Cyrl-BA" smtClean="0"/>
            <a:t>Боље се орјентишу у простору</a:t>
          </a:r>
          <a:endParaRPr lang="sr-Cyrl-BA" dirty="0" smtClean="0"/>
        </a:p>
      </dgm:t>
    </dgm:pt>
    <dgm:pt modelId="{1A171E2B-ABD3-440D-A56E-93F91A56EC5A}" type="parTrans" cxnId="{FFF687AD-A4D3-4317-ACB7-90D1FA922BAF}">
      <dgm:prSet/>
      <dgm:spPr/>
      <dgm:t>
        <a:bodyPr/>
        <a:lstStyle/>
        <a:p>
          <a:endParaRPr lang="bs-Latn-BA"/>
        </a:p>
      </dgm:t>
    </dgm:pt>
    <dgm:pt modelId="{64906214-10F3-4F89-9572-1D85B530AE4A}" type="sibTrans" cxnId="{FFF687AD-A4D3-4317-ACB7-90D1FA922BAF}">
      <dgm:prSet/>
      <dgm:spPr/>
      <dgm:t>
        <a:bodyPr/>
        <a:lstStyle/>
        <a:p>
          <a:endParaRPr lang="bs-Latn-BA"/>
        </a:p>
      </dgm:t>
    </dgm:pt>
    <dgm:pt modelId="{53F65283-DFC0-409E-8B24-9585054ED1B2}">
      <dgm:prSet/>
      <dgm:spPr/>
      <dgm:t>
        <a:bodyPr/>
        <a:lstStyle/>
        <a:p>
          <a:r>
            <a:rPr lang="sr-Cyrl-BA" dirty="0" smtClean="0"/>
            <a:t>Боља је сарадња у игри</a:t>
          </a:r>
          <a:endParaRPr lang="bs-Latn-BA" dirty="0"/>
        </a:p>
      </dgm:t>
    </dgm:pt>
    <dgm:pt modelId="{45AD3FAA-F402-4EC9-9466-177D11E73D93}" type="parTrans" cxnId="{9BB3F53F-EC1C-4FB4-9B26-477A4FC8894C}">
      <dgm:prSet/>
      <dgm:spPr/>
      <dgm:t>
        <a:bodyPr/>
        <a:lstStyle/>
        <a:p>
          <a:endParaRPr lang="bs-Latn-BA"/>
        </a:p>
      </dgm:t>
    </dgm:pt>
    <dgm:pt modelId="{50AFB24C-D3BB-4129-8693-21CF10AC00E7}" type="sibTrans" cxnId="{9BB3F53F-EC1C-4FB4-9B26-477A4FC8894C}">
      <dgm:prSet/>
      <dgm:spPr/>
      <dgm:t>
        <a:bodyPr/>
        <a:lstStyle/>
        <a:p>
          <a:endParaRPr lang="bs-Latn-BA"/>
        </a:p>
      </dgm:t>
    </dgm:pt>
    <dgm:pt modelId="{F741B6EC-9658-4352-829D-C47918502907}" type="pres">
      <dgm:prSet presAssocID="{2B1D3533-40E6-4E83-B0F8-C0836FA29A7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D934A0B2-F5DC-4535-9791-01204EC7781B}" type="pres">
      <dgm:prSet presAssocID="{FC22C372-DEDC-46F1-83CA-2473E9D0AA12}" presName="composite" presStyleCnt="0"/>
      <dgm:spPr/>
    </dgm:pt>
    <dgm:pt modelId="{C38789C5-E721-4623-80CE-9CABA81A6C8A}" type="pres">
      <dgm:prSet presAssocID="{FC22C372-DEDC-46F1-83CA-2473E9D0AA12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DE1B1C72-41EB-45C3-BD18-AD1B64695F1B}" type="pres">
      <dgm:prSet presAssocID="{FC22C372-DEDC-46F1-83CA-2473E9D0AA12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</dgm:ptLst>
  <dgm:cxnLst>
    <dgm:cxn modelId="{BC1FB782-C207-4985-BACE-42A47B848E6D}" type="presOf" srcId="{FC22C372-DEDC-46F1-83CA-2473E9D0AA12}" destId="{C38789C5-E721-4623-80CE-9CABA81A6C8A}" srcOrd="0" destOrd="0" presId="urn:microsoft.com/office/officeart/2005/8/layout/chevron2"/>
    <dgm:cxn modelId="{C7220B5D-F111-4C16-A9DE-3E7AA36254F8}" type="presOf" srcId="{53F65283-DFC0-409E-8B24-9585054ED1B2}" destId="{DE1B1C72-41EB-45C3-BD18-AD1B64695F1B}" srcOrd="0" destOrd="2" presId="urn:microsoft.com/office/officeart/2005/8/layout/chevron2"/>
    <dgm:cxn modelId="{457FC6B7-34D1-4946-B271-20BE95F9AC1D}" srcId="{2B1D3533-40E6-4E83-B0F8-C0836FA29A74}" destId="{FC22C372-DEDC-46F1-83CA-2473E9D0AA12}" srcOrd="0" destOrd="0" parTransId="{C0A6C6D9-D806-4484-94DB-277776FC27BA}" sibTransId="{983F383B-D30B-40F0-867E-47D4639DA2C0}"/>
    <dgm:cxn modelId="{9BB3F53F-EC1C-4FB4-9B26-477A4FC8894C}" srcId="{FC22C372-DEDC-46F1-83CA-2473E9D0AA12}" destId="{53F65283-DFC0-409E-8B24-9585054ED1B2}" srcOrd="2" destOrd="0" parTransId="{45AD3FAA-F402-4EC9-9466-177D11E73D93}" sibTransId="{50AFB24C-D3BB-4129-8693-21CF10AC00E7}"/>
    <dgm:cxn modelId="{FFF687AD-A4D3-4317-ACB7-90D1FA922BAF}" srcId="{FC22C372-DEDC-46F1-83CA-2473E9D0AA12}" destId="{B23ECDA0-4F15-4699-BB18-5CF47FE1570C}" srcOrd="1" destOrd="0" parTransId="{1A171E2B-ABD3-440D-A56E-93F91A56EC5A}" sibTransId="{64906214-10F3-4F89-9572-1D85B530AE4A}"/>
    <dgm:cxn modelId="{D18131C4-B6CD-47A0-9D23-223FC51EAC33}" type="presOf" srcId="{3BBBD58E-6188-4574-8E00-AC900B093F5A}" destId="{DE1B1C72-41EB-45C3-BD18-AD1B64695F1B}" srcOrd="0" destOrd="0" presId="urn:microsoft.com/office/officeart/2005/8/layout/chevron2"/>
    <dgm:cxn modelId="{FDB13F64-5F3F-4D29-8551-9623DDB48613}" type="presOf" srcId="{2B1D3533-40E6-4E83-B0F8-C0836FA29A74}" destId="{F741B6EC-9658-4352-829D-C47918502907}" srcOrd="0" destOrd="0" presId="urn:microsoft.com/office/officeart/2005/8/layout/chevron2"/>
    <dgm:cxn modelId="{41070812-537B-4F26-BC47-797C74147337}" type="presOf" srcId="{B23ECDA0-4F15-4699-BB18-5CF47FE1570C}" destId="{DE1B1C72-41EB-45C3-BD18-AD1B64695F1B}" srcOrd="0" destOrd="1" presId="urn:microsoft.com/office/officeart/2005/8/layout/chevron2"/>
    <dgm:cxn modelId="{DF0D7809-97D3-47B5-89D4-DB77C66144FC}" srcId="{FC22C372-DEDC-46F1-83CA-2473E9D0AA12}" destId="{3BBBD58E-6188-4574-8E00-AC900B093F5A}" srcOrd="0" destOrd="0" parTransId="{9B0F2BB2-8D1E-468D-B5D0-E439E5BAED0F}" sibTransId="{23D5AB93-5FBF-41E8-8C3B-E249F304D842}"/>
    <dgm:cxn modelId="{FDA27C4F-46A5-45DE-8ED9-2023412EAAA1}" type="presParOf" srcId="{F741B6EC-9658-4352-829D-C47918502907}" destId="{D934A0B2-F5DC-4535-9791-01204EC7781B}" srcOrd="0" destOrd="0" presId="urn:microsoft.com/office/officeart/2005/8/layout/chevron2"/>
    <dgm:cxn modelId="{15B86CB0-06DC-4866-A561-E962ED3D2ABE}" type="presParOf" srcId="{D934A0B2-F5DC-4535-9791-01204EC7781B}" destId="{C38789C5-E721-4623-80CE-9CABA81A6C8A}" srcOrd="0" destOrd="0" presId="urn:microsoft.com/office/officeart/2005/8/layout/chevron2"/>
    <dgm:cxn modelId="{86015129-EFEA-4529-9ED5-3279634CDB68}" type="presParOf" srcId="{D934A0B2-F5DC-4535-9791-01204EC7781B}" destId="{DE1B1C72-41EB-45C3-BD18-AD1B64695F1B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0C60F1A-EFA5-4139-9CA5-39F2A4860FF4}" type="doc">
      <dgm:prSet loTypeId="urn:microsoft.com/office/officeart/2005/8/layout/radial3" loCatId="cycl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E3DD6D30-D3AF-4E2D-94AB-74B129FC7B6B}">
      <dgm:prSet phldrT="[Text]"/>
      <dgm:spPr/>
      <dgm:t>
        <a:bodyPr/>
        <a:lstStyle/>
        <a:p>
          <a:r>
            <a:rPr lang="sr-Cyrl-BA" b="1" dirty="0" smtClean="0">
              <a:solidFill>
                <a:schemeClr val="bg1"/>
              </a:solidFill>
            </a:rPr>
            <a:t>САВЈЕТИ ЗА РОДИТЕЉЕ</a:t>
          </a:r>
          <a:endParaRPr lang="bs-Latn-BA" b="1" dirty="0">
            <a:solidFill>
              <a:schemeClr val="bg1"/>
            </a:solidFill>
          </a:endParaRPr>
        </a:p>
      </dgm:t>
    </dgm:pt>
    <dgm:pt modelId="{E262A622-CE7A-4EC7-82BD-0BA6DC93BCA5}" type="parTrans" cxnId="{A3FE990C-A4AD-4EDA-8D06-729477A1D1EE}">
      <dgm:prSet/>
      <dgm:spPr/>
      <dgm:t>
        <a:bodyPr/>
        <a:lstStyle/>
        <a:p>
          <a:endParaRPr lang="bs-Latn-BA"/>
        </a:p>
      </dgm:t>
    </dgm:pt>
    <dgm:pt modelId="{B82AFD07-3103-45A4-8237-6FFF08EBDC10}" type="sibTrans" cxnId="{A3FE990C-A4AD-4EDA-8D06-729477A1D1EE}">
      <dgm:prSet/>
      <dgm:spPr/>
      <dgm:t>
        <a:bodyPr/>
        <a:lstStyle/>
        <a:p>
          <a:endParaRPr lang="bs-Latn-BA"/>
        </a:p>
      </dgm:t>
    </dgm:pt>
    <dgm:pt modelId="{2F8103BA-72D1-43C0-9A92-30EE5FBA0575}">
      <dgm:prSet phldrT="[Text]"/>
      <dgm:spPr/>
      <dgm:t>
        <a:bodyPr/>
        <a:lstStyle/>
        <a:p>
          <a:r>
            <a:rPr lang="sr-Cyrl-BA" dirty="0" smtClean="0"/>
            <a:t>Дјеци треба наставити са читањем књига, бајки</a:t>
          </a:r>
          <a:endParaRPr lang="bs-Latn-BA" dirty="0"/>
        </a:p>
      </dgm:t>
    </dgm:pt>
    <dgm:pt modelId="{10138006-8A37-4DDB-9048-91D41EA8BFDF}" type="parTrans" cxnId="{BE92142B-9D03-49E1-8E3E-959C17A13B36}">
      <dgm:prSet/>
      <dgm:spPr/>
      <dgm:t>
        <a:bodyPr/>
        <a:lstStyle/>
        <a:p>
          <a:endParaRPr lang="bs-Latn-BA"/>
        </a:p>
      </dgm:t>
    </dgm:pt>
    <dgm:pt modelId="{B6407A34-8337-469B-B56A-E91F8775A6A6}" type="sibTrans" cxnId="{BE92142B-9D03-49E1-8E3E-959C17A13B36}">
      <dgm:prSet/>
      <dgm:spPr/>
      <dgm:t>
        <a:bodyPr/>
        <a:lstStyle/>
        <a:p>
          <a:endParaRPr lang="bs-Latn-BA"/>
        </a:p>
      </dgm:t>
    </dgm:pt>
    <dgm:pt modelId="{1DFBCA95-BBEA-40FC-9FC7-C4D80E2E0FB3}">
      <dgm:prSet phldrT="[Text]"/>
      <dgm:spPr/>
      <dgm:t>
        <a:bodyPr/>
        <a:lstStyle/>
        <a:p>
          <a:r>
            <a:rPr lang="sr-Cyrl-BA" dirty="0" smtClean="0"/>
            <a:t>Корисно је да имају сликовнице</a:t>
          </a:r>
          <a:endParaRPr lang="bs-Latn-BA" dirty="0"/>
        </a:p>
      </dgm:t>
    </dgm:pt>
    <dgm:pt modelId="{2C43CE03-37A1-455C-9003-A8725AA1AF57}" type="parTrans" cxnId="{C32CB58D-59DA-47BA-A21A-5554CEEFC6FA}">
      <dgm:prSet/>
      <dgm:spPr/>
      <dgm:t>
        <a:bodyPr/>
        <a:lstStyle/>
        <a:p>
          <a:endParaRPr lang="bs-Latn-BA"/>
        </a:p>
      </dgm:t>
    </dgm:pt>
    <dgm:pt modelId="{70BA8B4F-9805-4871-A488-447D53D3947F}" type="sibTrans" cxnId="{C32CB58D-59DA-47BA-A21A-5554CEEFC6FA}">
      <dgm:prSet/>
      <dgm:spPr/>
      <dgm:t>
        <a:bodyPr/>
        <a:lstStyle/>
        <a:p>
          <a:endParaRPr lang="bs-Latn-BA"/>
        </a:p>
      </dgm:t>
    </dgm:pt>
    <dgm:pt modelId="{006C5853-E3CB-43B0-B01A-10EAC0F62DB6}">
      <dgm:prSet phldrT="[Text]"/>
      <dgm:spPr/>
      <dgm:t>
        <a:bodyPr/>
        <a:lstStyle/>
        <a:p>
          <a:r>
            <a:rPr lang="sr-Cyrl-BA" dirty="0" smtClean="0"/>
            <a:t>Пожељно је водити рачуна о правилном изговарању гласова</a:t>
          </a:r>
          <a:endParaRPr lang="bs-Latn-BA" dirty="0"/>
        </a:p>
      </dgm:t>
    </dgm:pt>
    <dgm:pt modelId="{0CBA4776-C88A-47B9-B1DE-8AE581361AD7}" type="parTrans" cxnId="{4F508737-5D44-4ABD-9688-58CE68FC4BB4}">
      <dgm:prSet/>
      <dgm:spPr/>
      <dgm:t>
        <a:bodyPr/>
        <a:lstStyle/>
        <a:p>
          <a:endParaRPr lang="bs-Latn-BA"/>
        </a:p>
      </dgm:t>
    </dgm:pt>
    <dgm:pt modelId="{ED7DCC57-B1C4-4B06-8FE6-AF71F5E5868A}" type="sibTrans" cxnId="{4F508737-5D44-4ABD-9688-58CE68FC4BB4}">
      <dgm:prSet/>
      <dgm:spPr/>
      <dgm:t>
        <a:bodyPr/>
        <a:lstStyle/>
        <a:p>
          <a:endParaRPr lang="bs-Latn-BA"/>
        </a:p>
      </dgm:t>
    </dgm:pt>
    <dgm:pt modelId="{B7F941F9-E9DA-4C35-9C62-CA8F6D4EC8D3}">
      <dgm:prSet phldrT="[Text]"/>
      <dgm:spPr/>
      <dgm:t>
        <a:bodyPr/>
        <a:lstStyle/>
        <a:p>
          <a:r>
            <a:rPr lang="sr-Cyrl-BA" dirty="0" smtClean="0"/>
            <a:t>Дјецу треба водити у градску библиотеку</a:t>
          </a:r>
          <a:endParaRPr lang="bs-Latn-BA" dirty="0"/>
        </a:p>
      </dgm:t>
    </dgm:pt>
    <dgm:pt modelId="{36375554-673A-4114-8480-785222864B63}" type="parTrans" cxnId="{53469E39-7673-495B-A2CC-952B41C27C0A}">
      <dgm:prSet/>
      <dgm:spPr/>
      <dgm:t>
        <a:bodyPr/>
        <a:lstStyle/>
        <a:p>
          <a:endParaRPr lang="bs-Latn-BA"/>
        </a:p>
      </dgm:t>
    </dgm:pt>
    <dgm:pt modelId="{C66801C8-72A2-41BA-8F9D-58EC997B5FD4}" type="sibTrans" cxnId="{53469E39-7673-495B-A2CC-952B41C27C0A}">
      <dgm:prSet/>
      <dgm:spPr/>
      <dgm:t>
        <a:bodyPr/>
        <a:lstStyle/>
        <a:p>
          <a:endParaRPr lang="bs-Latn-BA"/>
        </a:p>
      </dgm:t>
    </dgm:pt>
    <dgm:pt modelId="{821FE8D0-E017-4332-8F0D-54C1A3BCF652}">
      <dgm:prSet phldrT="[Text]"/>
      <dgm:spPr/>
      <dgm:t>
        <a:bodyPr/>
        <a:lstStyle/>
        <a:p>
          <a:r>
            <a:rPr lang="sr-Cyrl-BA" dirty="0" smtClean="0"/>
            <a:t>Нека дјеца цртају кад год желе, а ви обратите пажњу на те цртеже</a:t>
          </a:r>
          <a:endParaRPr lang="bs-Latn-BA" dirty="0"/>
        </a:p>
      </dgm:t>
    </dgm:pt>
    <dgm:pt modelId="{81DD979C-7459-4C09-8504-13D0AC1DA74E}" type="parTrans" cxnId="{BA83DEF5-DE61-4F79-8174-475587F37AD2}">
      <dgm:prSet/>
      <dgm:spPr/>
      <dgm:t>
        <a:bodyPr/>
        <a:lstStyle/>
        <a:p>
          <a:endParaRPr lang="bs-Latn-BA"/>
        </a:p>
      </dgm:t>
    </dgm:pt>
    <dgm:pt modelId="{A5DC8BF3-2148-4806-9377-F9B31B393F91}" type="sibTrans" cxnId="{BA83DEF5-DE61-4F79-8174-475587F37AD2}">
      <dgm:prSet/>
      <dgm:spPr/>
      <dgm:t>
        <a:bodyPr/>
        <a:lstStyle/>
        <a:p>
          <a:endParaRPr lang="bs-Latn-BA"/>
        </a:p>
      </dgm:t>
    </dgm:pt>
    <dgm:pt modelId="{FDAED425-06AD-4ED8-A7E0-1472A676D43C}" type="pres">
      <dgm:prSet presAssocID="{A0C60F1A-EFA5-4139-9CA5-39F2A4860FF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A103AAD6-08E3-4044-BAD3-A3E0F6B3B594}" type="pres">
      <dgm:prSet presAssocID="{A0C60F1A-EFA5-4139-9CA5-39F2A4860FF4}" presName="radial" presStyleCnt="0">
        <dgm:presLayoutVars>
          <dgm:animLvl val="ctr"/>
        </dgm:presLayoutVars>
      </dgm:prSet>
      <dgm:spPr/>
    </dgm:pt>
    <dgm:pt modelId="{BBFF4787-A48C-41D3-AAD2-B19FD5E8A914}" type="pres">
      <dgm:prSet presAssocID="{E3DD6D30-D3AF-4E2D-94AB-74B129FC7B6B}" presName="centerShape" presStyleLbl="vennNode1" presStyleIdx="0" presStyleCnt="6" custScaleX="80447" custScaleY="81374" custLinFactNeighborX="-3096" custLinFactNeighborY="-35544"/>
      <dgm:spPr/>
      <dgm:t>
        <a:bodyPr/>
        <a:lstStyle/>
        <a:p>
          <a:endParaRPr lang="bs-Latn-BA"/>
        </a:p>
      </dgm:t>
    </dgm:pt>
    <dgm:pt modelId="{A39C34E7-9C0E-4BB8-89E7-EED268915132}" type="pres">
      <dgm:prSet presAssocID="{2F8103BA-72D1-43C0-9A92-30EE5FBA0575}" presName="node" presStyleLbl="vennNode1" presStyleIdx="1" presStyleCnt="6" custScaleX="132165" custScaleY="116923" custRadScaleRad="159684" custRadScaleInc="-92463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99090F94-296A-45B9-9CFB-8B56B864C714}" type="pres">
      <dgm:prSet presAssocID="{1DFBCA95-BBEA-40FC-9FC7-C4D80E2E0FB3}" presName="node" presStyleLbl="vennNode1" presStyleIdx="2" presStyleCnt="6" custScaleX="115516" custScaleY="115517" custRadScaleRad="148053" custRadScaleInc="63364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3A6B8CEA-3F44-41AF-BFCC-BD81D419AF2B}" type="pres">
      <dgm:prSet presAssocID="{006C5853-E3CB-43B0-B01A-10EAC0F62DB6}" presName="node" presStyleLbl="vennNode1" presStyleIdx="3" presStyleCnt="6" custScaleX="133298" custScaleY="125254" custRadScaleRad="137828" custRadScaleInc="-112950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B368C51D-666A-469B-B42E-391976BFD90D}" type="pres">
      <dgm:prSet presAssocID="{B7F941F9-E9DA-4C35-9C62-CA8F6D4EC8D3}" presName="node" presStyleLbl="vennNode1" presStyleIdx="4" presStyleCnt="6" custScaleX="125655" custScaleY="119062" custRadScaleRad="156405" custRadScaleInc="38071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E2043ED5-F244-406E-9075-59C864E96FF0}" type="pres">
      <dgm:prSet presAssocID="{821FE8D0-E017-4332-8F0D-54C1A3BCF652}" presName="node" presStyleLbl="vennNode1" presStyleIdx="5" presStyleCnt="6" custScaleX="148254" custScaleY="138789" custRadScaleRad="65269" custRadScaleInc="-13537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</dgm:ptLst>
  <dgm:cxnLst>
    <dgm:cxn modelId="{028D6A26-E557-4891-B97A-80CA8D097A6D}" type="presOf" srcId="{2F8103BA-72D1-43C0-9A92-30EE5FBA0575}" destId="{A39C34E7-9C0E-4BB8-89E7-EED268915132}" srcOrd="0" destOrd="0" presId="urn:microsoft.com/office/officeart/2005/8/layout/radial3"/>
    <dgm:cxn modelId="{4F508737-5D44-4ABD-9688-58CE68FC4BB4}" srcId="{E3DD6D30-D3AF-4E2D-94AB-74B129FC7B6B}" destId="{006C5853-E3CB-43B0-B01A-10EAC0F62DB6}" srcOrd="2" destOrd="0" parTransId="{0CBA4776-C88A-47B9-B1DE-8AE581361AD7}" sibTransId="{ED7DCC57-B1C4-4B06-8FE6-AF71F5E5868A}"/>
    <dgm:cxn modelId="{A3FE990C-A4AD-4EDA-8D06-729477A1D1EE}" srcId="{A0C60F1A-EFA5-4139-9CA5-39F2A4860FF4}" destId="{E3DD6D30-D3AF-4E2D-94AB-74B129FC7B6B}" srcOrd="0" destOrd="0" parTransId="{E262A622-CE7A-4EC7-82BD-0BA6DC93BCA5}" sibTransId="{B82AFD07-3103-45A4-8237-6FFF08EBDC10}"/>
    <dgm:cxn modelId="{BA83DEF5-DE61-4F79-8174-475587F37AD2}" srcId="{E3DD6D30-D3AF-4E2D-94AB-74B129FC7B6B}" destId="{821FE8D0-E017-4332-8F0D-54C1A3BCF652}" srcOrd="4" destOrd="0" parTransId="{81DD979C-7459-4C09-8504-13D0AC1DA74E}" sibTransId="{A5DC8BF3-2148-4806-9377-F9B31B393F91}"/>
    <dgm:cxn modelId="{E2DEE3F1-78A4-4488-87CD-74E58D5E805C}" type="presOf" srcId="{006C5853-E3CB-43B0-B01A-10EAC0F62DB6}" destId="{3A6B8CEA-3F44-41AF-BFCC-BD81D419AF2B}" srcOrd="0" destOrd="0" presId="urn:microsoft.com/office/officeart/2005/8/layout/radial3"/>
    <dgm:cxn modelId="{9240F477-9E93-4BD8-B9D9-702C0F860C91}" type="presOf" srcId="{821FE8D0-E017-4332-8F0D-54C1A3BCF652}" destId="{E2043ED5-F244-406E-9075-59C864E96FF0}" srcOrd="0" destOrd="0" presId="urn:microsoft.com/office/officeart/2005/8/layout/radial3"/>
    <dgm:cxn modelId="{BE92142B-9D03-49E1-8E3E-959C17A13B36}" srcId="{E3DD6D30-D3AF-4E2D-94AB-74B129FC7B6B}" destId="{2F8103BA-72D1-43C0-9A92-30EE5FBA0575}" srcOrd="0" destOrd="0" parTransId="{10138006-8A37-4DDB-9048-91D41EA8BFDF}" sibTransId="{B6407A34-8337-469B-B56A-E91F8775A6A6}"/>
    <dgm:cxn modelId="{847F1C96-2F15-47A1-A3A7-86C21AA2F8CC}" type="presOf" srcId="{A0C60F1A-EFA5-4139-9CA5-39F2A4860FF4}" destId="{FDAED425-06AD-4ED8-A7E0-1472A676D43C}" srcOrd="0" destOrd="0" presId="urn:microsoft.com/office/officeart/2005/8/layout/radial3"/>
    <dgm:cxn modelId="{C32CB58D-59DA-47BA-A21A-5554CEEFC6FA}" srcId="{E3DD6D30-D3AF-4E2D-94AB-74B129FC7B6B}" destId="{1DFBCA95-BBEA-40FC-9FC7-C4D80E2E0FB3}" srcOrd="1" destOrd="0" parTransId="{2C43CE03-37A1-455C-9003-A8725AA1AF57}" sibTransId="{70BA8B4F-9805-4871-A488-447D53D3947F}"/>
    <dgm:cxn modelId="{53469E39-7673-495B-A2CC-952B41C27C0A}" srcId="{E3DD6D30-D3AF-4E2D-94AB-74B129FC7B6B}" destId="{B7F941F9-E9DA-4C35-9C62-CA8F6D4EC8D3}" srcOrd="3" destOrd="0" parTransId="{36375554-673A-4114-8480-785222864B63}" sibTransId="{C66801C8-72A2-41BA-8F9D-58EC997B5FD4}"/>
    <dgm:cxn modelId="{83C73872-2EEB-442B-8BEA-64C756599CB9}" type="presOf" srcId="{B7F941F9-E9DA-4C35-9C62-CA8F6D4EC8D3}" destId="{B368C51D-666A-469B-B42E-391976BFD90D}" srcOrd="0" destOrd="0" presId="urn:microsoft.com/office/officeart/2005/8/layout/radial3"/>
    <dgm:cxn modelId="{653862B0-DB8D-46EE-BE3C-EE894E513C1E}" type="presOf" srcId="{1DFBCA95-BBEA-40FC-9FC7-C4D80E2E0FB3}" destId="{99090F94-296A-45B9-9CFB-8B56B864C714}" srcOrd="0" destOrd="0" presId="urn:microsoft.com/office/officeart/2005/8/layout/radial3"/>
    <dgm:cxn modelId="{3A9FF372-ABCE-4E0D-BF66-08C7A04F5260}" type="presOf" srcId="{E3DD6D30-D3AF-4E2D-94AB-74B129FC7B6B}" destId="{BBFF4787-A48C-41D3-AAD2-B19FD5E8A914}" srcOrd="0" destOrd="0" presId="urn:microsoft.com/office/officeart/2005/8/layout/radial3"/>
    <dgm:cxn modelId="{3AF043DC-4EEC-4846-9201-576A0B95381B}" type="presParOf" srcId="{FDAED425-06AD-4ED8-A7E0-1472A676D43C}" destId="{A103AAD6-08E3-4044-BAD3-A3E0F6B3B594}" srcOrd="0" destOrd="0" presId="urn:microsoft.com/office/officeart/2005/8/layout/radial3"/>
    <dgm:cxn modelId="{56D72CD9-6810-40B6-9984-FD9C30D21323}" type="presParOf" srcId="{A103AAD6-08E3-4044-BAD3-A3E0F6B3B594}" destId="{BBFF4787-A48C-41D3-AAD2-B19FD5E8A914}" srcOrd="0" destOrd="0" presId="urn:microsoft.com/office/officeart/2005/8/layout/radial3"/>
    <dgm:cxn modelId="{8293633D-1E04-43D1-9ADD-C466499D9C62}" type="presParOf" srcId="{A103AAD6-08E3-4044-BAD3-A3E0F6B3B594}" destId="{A39C34E7-9C0E-4BB8-89E7-EED268915132}" srcOrd="1" destOrd="0" presId="urn:microsoft.com/office/officeart/2005/8/layout/radial3"/>
    <dgm:cxn modelId="{479432E2-4B8D-4631-9AFC-EF305EFA1884}" type="presParOf" srcId="{A103AAD6-08E3-4044-BAD3-A3E0F6B3B594}" destId="{99090F94-296A-45B9-9CFB-8B56B864C714}" srcOrd="2" destOrd="0" presId="urn:microsoft.com/office/officeart/2005/8/layout/radial3"/>
    <dgm:cxn modelId="{2FE2545F-CB11-423D-A103-DA596576E299}" type="presParOf" srcId="{A103AAD6-08E3-4044-BAD3-A3E0F6B3B594}" destId="{3A6B8CEA-3F44-41AF-BFCC-BD81D419AF2B}" srcOrd="3" destOrd="0" presId="urn:microsoft.com/office/officeart/2005/8/layout/radial3"/>
    <dgm:cxn modelId="{41B75AB6-C6A2-495C-923A-7BB3648ED42A}" type="presParOf" srcId="{A103AAD6-08E3-4044-BAD3-A3E0F6B3B594}" destId="{B368C51D-666A-469B-B42E-391976BFD90D}" srcOrd="4" destOrd="0" presId="urn:microsoft.com/office/officeart/2005/8/layout/radial3"/>
    <dgm:cxn modelId="{1FC8BD89-78C2-43E7-A26D-BE1558A34E41}" type="presParOf" srcId="{A103AAD6-08E3-4044-BAD3-A3E0F6B3B594}" destId="{E2043ED5-F244-406E-9075-59C864E96FF0}" srcOrd="5" destOrd="0" presId="urn:microsoft.com/office/officeart/2005/8/layout/radial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116A141-7119-49E3-BD9F-6D495CCBA55B}" type="doc">
      <dgm:prSet loTypeId="urn:microsoft.com/office/officeart/2005/8/layout/radial3" loCatId="cycl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F3FA9806-4147-46D5-83DC-FD2C005686E7}">
      <dgm:prSet phldrT="[Text]"/>
      <dgm:spPr/>
      <dgm:t>
        <a:bodyPr/>
        <a:lstStyle/>
        <a:p>
          <a:r>
            <a:rPr lang="sr-Cyrl-BA" b="1" dirty="0" smtClean="0">
              <a:solidFill>
                <a:schemeClr val="bg1"/>
              </a:solidFill>
            </a:rPr>
            <a:t>САВЈЕТИ ЗА РОДИТЕЉЕ</a:t>
          </a:r>
          <a:endParaRPr lang="bs-Latn-BA" dirty="0">
            <a:solidFill>
              <a:schemeClr val="bg1"/>
            </a:solidFill>
          </a:endParaRPr>
        </a:p>
      </dgm:t>
    </dgm:pt>
    <dgm:pt modelId="{4BFE0341-46F8-473E-9055-D75523D46D68}" type="parTrans" cxnId="{D987C605-AD83-4024-912A-72A068DB0482}">
      <dgm:prSet/>
      <dgm:spPr/>
      <dgm:t>
        <a:bodyPr/>
        <a:lstStyle/>
        <a:p>
          <a:endParaRPr lang="bs-Latn-BA"/>
        </a:p>
      </dgm:t>
    </dgm:pt>
    <dgm:pt modelId="{17F4281F-82D2-42AD-B6C9-693960EA6514}" type="sibTrans" cxnId="{D987C605-AD83-4024-912A-72A068DB0482}">
      <dgm:prSet/>
      <dgm:spPr/>
      <dgm:t>
        <a:bodyPr/>
        <a:lstStyle/>
        <a:p>
          <a:endParaRPr lang="bs-Latn-BA"/>
        </a:p>
      </dgm:t>
    </dgm:pt>
    <dgm:pt modelId="{5A4F041E-505A-47D4-9938-08D90D406B8F}">
      <dgm:prSet phldrT="[Text]" custT="1"/>
      <dgm:spPr/>
      <dgm:t>
        <a:bodyPr/>
        <a:lstStyle/>
        <a:p>
          <a:r>
            <a:rPr lang="sr-Cyrl-BA" sz="2000" dirty="0" smtClean="0"/>
            <a:t>Дјеца почињу са основним рачунањем помоћу новца, помозите им  да то лакше савладају</a:t>
          </a:r>
          <a:endParaRPr lang="bs-Latn-BA" sz="2000" dirty="0"/>
        </a:p>
      </dgm:t>
    </dgm:pt>
    <dgm:pt modelId="{1204C4B8-887D-48E5-A903-E4445C697B41}" type="parTrans" cxnId="{96D9ED12-209A-488D-8311-C74D16A0BCEE}">
      <dgm:prSet/>
      <dgm:spPr/>
      <dgm:t>
        <a:bodyPr/>
        <a:lstStyle/>
        <a:p>
          <a:endParaRPr lang="bs-Latn-BA"/>
        </a:p>
      </dgm:t>
    </dgm:pt>
    <dgm:pt modelId="{322F39E0-0212-4269-B197-329211AF46A3}" type="sibTrans" cxnId="{96D9ED12-209A-488D-8311-C74D16A0BCEE}">
      <dgm:prSet/>
      <dgm:spPr/>
      <dgm:t>
        <a:bodyPr/>
        <a:lstStyle/>
        <a:p>
          <a:endParaRPr lang="bs-Latn-BA"/>
        </a:p>
      </dgm:t>
    </dgm:pt>
    <dgm:pt modelId="{1BF7DE50-3A69-4450-89FE-4A4A7E05BAEB}">
      <dgm:prSet phldrT="[Text]" custT="1"/>
      <dgm:spPr/>
      <dgm:t>
        <a:bodyPr/>
        <a:lstStyle/>
        <a:p>
          <a:r>
            <a:rPr lang="sr-Cyrl-BA" sz="2000" dirty="0" smtClean="0"/>
            <a:t>У савладавању схватања појма броја и једноставним задацима сабирања и одузимања помажу им коцкице, слагалице</a:t>
          </a:r>
          <a:r>
            <a:rPr lang="sr-Cyrl-BA" sz="1600" dirty="0" smtClean="0"/>
            <a:t>.</a:t>
          </a:r>
          <a:endParaRPr lang="bs-Latn-BA" sz="1600" dirty="0"/>
        </a:p>
      </dgm:t>
    </dgm:pt>
    <dgm:pt modelId="{D5E1837B-BDE7-491F-BD68-F593249E8C96}" type="parTrans" cxnId="{B2F1120E-1337-4020-BEC6-D2B0C0FC4852}">
      <dgm:prSet/>
      <dgm:spPr/>
      <dgm:t>
        <a:bodyPr/>
        <a:lstStyle/>
        <a:p>
          <a:endParaRPr lang="bs-Latn-BA"/>
        </a:p>
      </dgm:t>
    </dgm:pt>
    <dgm:pt modelId="{F44E36CD-F8DB-4DE0-9FE1-EC9DA4E0DC1D}" type="sibTrans" cxnId="{B2F1120E-1337-4020-BEC6-D2B0C0FC4852}">
      <dgm:prSet/>
      <dgm:spPr/>
      <dgm:t>
        <a:bodyPr/>
        <a:lstStyle/>
        <a:p>
          <a:endParaRPr lang="bs-Latn-BA"/>
        </a:p>
      </dgm:t>
    </dgm:pt>
    <dgm:pt modelId="{0F3D1749-544C-4A36-A062-C63099BBE1B2}">
      <dgm:prSet phldrT="[Text]"/>
      <dgm:spPr/>
      <dgm:t>
        <a:bodyPr/>
        <a:lstStyle/>
        <a:p>
          <a:endParaRPr lang="bs-Latn-BA"/>
        </a:p>
      </dgm:t>
    </dgm:pt>
    <dgm:pt modelId="{5B9A63A1-86A0-4E46-91E8-BD94B7942956}" type="parTrans" cxnId="{E6D253B1-D344-4D4E-9BF2-A78DA5C828CC}">
      <dgm:prSet/>
      <dgm:spPr/>
      <dgm:t>
        <a:bodyPr/>
        <a:lstStyle/>
        <a:p>
          <a:endParaRPr lang="bs-Latn-BA"/>
        </a:p>
      </dgm:t>
    </dgm:pt>
    <dgm:pt modelId="{E4580473-65EF-4FF1-AD66-D47C8F277791}" type="sibTrans" cxnId="{E6D253B1-D344-4D4E-9BF2-A78DA5C828CC}">
      <dgm:prSet/>
      <dgm:spPr/>
      <dgm:t>
        <a:bodyPr/>
        <a:lstStyle/>
        <a:p>
          <a:endParaRPr lang="bs-Latn-BA"/>
        </a:p>
      </dgm:t>
    </dgm:pt>
    <dgm:pt modelId="{51D8521A-BBE2-42E1-B676-C5F0B5D022D4}">
      <dgm:prSet phldrT="[Text]" custT="1"/>
      <dgm:spPr/>
      <dgm:t>
        <a:bodyPr/>
        <a:lstStyle/>
        <a:p>
          <a:r>
            <a:rPr lang="sr-Cyrl-BA" sz="2400" dirty="0" smtClean="0"/>
            <a:t>Екстермно понашање треба разумјети, али га не треба толерисати преко мјере </a:t>
          </a:r>
          <a:endParaRPr lang="bs-Latn-BA" sz="2400" dirty="0"/>
        </a:p>
      </dgm:t>
    </dgm:pt>
    <dgm:pt modelId="{1777FD10-8086-449F-89A2-BDE0CA652EA2}" type="parTrans" cxnId="{8B1D0064-08CF-40C7-95C8-133DC9E5BED8}">
      <dgm:prSet/>
      <dgm:spPr/>
      <dgm:t>
        <a:bodyPr/>
        <a:lstStyle/>
        <a:p>
          <a:endParaRPr lang="bs-Latn-BA"/>
        </a:p>
      </dgm:t>
    </dgm:pt>
    <dgm:pt modelId="{EA2D6700-A79A-46C2-B515-350AE5DFA9AF}" type="sibTrans" cxnId="{8B1D0064-08CF-40C7-95C8-133DC9E5BED8}">
      <dgm:prSet/>
      <dgm:spPr/>
      <dgm:t>
        <a:bodyPr/>
        <a:lstStyle/>
        <a:p>
          <a:endParaRPr lang="bs-Latn-BA"/>
        </a:p>
      </dgm:t>
    </dgm:pt>
    <dgm:pt modelId="{681D20FA-E4DF-4B7B-B368-09F7F930DECB}" type="pres">
      <dgm:prSet presAssocID="{5116A141-7119-49E3-BD9F-6D495CCBA55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757BEB16-BBC4-4930-B053-B493A2955035}" type="pres">
      <dgm:prSet presAssocID="{5116A141-7119-49E3-BD9F-6D495CCBA55B}" presName="radial" presStyleCnt="0">
        <dgm:presLayoutVars>
          <dgm:animLvl val="ctr"/>
        </dgm:presLayoutVars>
      </dgm:prSet>
      <dgm:spPr/>
    </dgm:pt>
    <dgm:pt modelId="{0F9E9241-4268-4CCD-A934-3789ADB58721}" type="pres">
      <dgm:prSet presAssocID="{F3FA9806-4147-46D5-83DC-FD2C005686E7}" presName="centerShape" presStyleLbl="vennNode1" presStyleIdx="0" presStyleCnt="4" custScaleX="88558" custScaleY="73995" custLinFactNeighborX="-5211" custLinFactNeighborY="-43669"/>
      <dgm:spPr/>
      <dgm:t>
        <a:bodyPr/>
        <a:lstStyle/>
        <a:p>
          <a:endParaRPr lang="bs-Latn-BA"/>
        </a:p>
      </dgm:t>
    </dgm:pt>
    <dgm:pt modelId="{5088A205-CEC4-488E-9F92-31A60DE31919}" type="pres">
      <dgm:prSet presAssocID="{5A4F041E-505A-47D4-9938-08D90D406B8F}" presName="node" presStyleLbl="vennNode1" presStyleIdx="1" presStyleCnt="4" custScaleX="142804" custScaleY="144375" custRadScaleRad="110319" custRadScaleInc="-71062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634912D5-15B3-47C9-9F05-B5A769879FDF}" type="pres">
      <dgm:prSet presAssocID="{1BF7DE50-3A69-4450-89FE-4A4A7E05BAEB}" presName="node" presStyleLbl="vennNode1" presStyleIdx="2" presStyleCnt="4" custScaleX="157819" custScaleY="135747" custRadScaleRad="106869" custRadScaleInc="-33397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D16B9586-E3B5-4E4C-98C0-A22045FE0D20}" type="pres">
      <dgm:prSet presAssocID="{51D8521A-BBE2-42E1-B676-C5F0B5D022D4}" presName="node" presStyleLbl="vennNode1" presStyleIdx="3" presStyleCnt="4" custScaleX="154142" custScaleY="151721" custRadScaleRad="43635" custRadScaleInc="-52085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</dgm:ptLst>
  <dgm:cxnLst>
    <dgm:cxn modelId="{B2F1120E-1337-4020-BEC6-D2B0C0FC4852}" srcId="{F3FA9806-4147-46D5-83DC-FD2C005686E7}" destId="{1BF7DE50-3A69-4450-89FE-4A4A7E05BAEB}" srcOrd="1" destOrd="0" parTransId="{D5E1837B-BDE7-491F-BD68-F593249E8C96}" sibTransId="{F44E36CD-F8DB-4DE0-9FE1-EC9DA4E0DC1D}"/>
    <dgm:cxn modelId="{F0E7679A-3440-4441-BDCF-7CAC690E4CE9}" type="presOf" srcId="{1BF7DE50-3A69-4450-89FE-4A4A7E05BAEB}" destId="{634912D5-15B3-47C9-9F05-B5A769879FDF}" srcOrd="0" destOrd="0" presId="urn:microsoft.com/office/officeart/2005/8/layout/radial3"/>
    <dgm:cxn modelId="{D987C605-AD83-4024-912A-72A068DB0482}" srcId="{5116A141-7119-49E3-BD9F-6D495CCBA55B}" destId="{F3FA9806-4147-46D5-83DC-FD2C005686E7}" srcOrd="0" destOrd="0" parTransId="{4BFE0341-46F8-473E-9055-D75523D46D68}" sibTransId="{17F4281F-82D2-42AD-B6C9-693960EA6514}"/>
    <dgm:cxn modelId="{16E0A006-E6E8-4F68-986D-2D8B5158719E}" type="presOf" srcId="{5116A141-7119-49E3-BD9F-6D495CCBA55B}" destId="{681D20FA-E4DF-4B7B-B368-09F7F930DECB}" srcOrd="0" destOrd="0" presId="urn:microsoft.com/office/officeart/2005/8/layout/radial3"/>
    <dgm:cxn modelId="{96D9ED12-209A-488D-8311-C74D16A0BCEE}" srcId="{F3FA9806-4147-46D5-83DC-FD2C005686E7}" destId="{5A4F041E-505A-47D4-9938-08D90D406B8F}" srcOrd="0" destOrd="0" parTransId="{1204C4B8-887D-48E5-A903-E4445C697B41}" sibTransId="{322F39E0-0212-4269-B197-329211AF46A3}"/>
    <dgm:cxn modelId="{E6D253B1-D344-4D4E-9BF2-A78DA5C828CC}" srcId="{5116A141-7119-49E3-BD9F-6D495CCBA55B}" destId="{0F3D1749-544C-4A36-A062-C63099BBE1B2}" srcOrd="1" destOrd="0" parTransId="{5B9A63A1-86A0-4E46-91E8-BD94B7942956}" sibTransId="{E4580473-65EF-4FF1-AD66-D47C8F277791}"/>
    <dgm:cxn modelId="{5E94B4FC-A497-4424-A1BA-DA4EBBDC5658}" type="presOf" srcId="{F3FA9806-4147-46D5-83DC-FD2C005686E7}" destId="{0F9E9241-4268-4CCD-A934-3789ADB58721}" srcOrd="0" destOrd="0" presId="urn:microsoft.com/office/officeart/2005/8/layout/radial3"/>
    <dgm:cxn modelId="{EA93F1FF-7993-494A-BA16-D9276110EDDB}" type="presOf" srcId="{5A4F041E-505A-47D4-9938-08D90D406B8F}" destId="{5088A205-CEC4-488E-9F92-31A60DE31919}" srcOrd="0" destOrd="0" presId="urn:microsoft.com/office/officeart/2005/8/layout/radial3"/>
    <dgm:cxn modelId="{D0B6A52A-2168-42ED-89A8-8457DCAEF476}" type="presOf" srcId="{51D8521A-BBE2-42E1-B676-C5F0B5D022D4}" destId="{D16B9586-E3B5-4E4C-98C0-A22045FE0D20}" srcOrd="0" destOrd="0" presId="urn:microsoft.com/office/officeart/2005/8/layout/radial3"/>
    <dgm:cxn modelId="{8B1D0064-08CF-40C7-95C8-133DC9E5BED8}" srcId="{F3FA9806-4147-46D5-83DC-FD2C005686E7}" destId="{51D8521A-BBE2-42E1-B676-C5F0B5D022D4}" srcOrd="2" destOrd="0" parTransId="{1777FD10-8086-449F-89A2-BDE0CA652EA2}" sibTransId="{EA2D6700-A79A-46C2-B515-350AE5DFA9AF}"/>
    <dgm:cxn modelId="{13576FF7-3E24-4343-8E33-965FEF217F5A}" type="presParOf" srcId="{681D20FA-E4DF-4B7B-B368-09F7F930DECB}" destId="{757BEB16-BBC4-4930-B053-B493A2955035}" srcOrd="0" destOrd="0" presId="urn:microsoft.com/office/officeart/2005/8/layout/radial3"/>
    <dgm:cxn modelId="{194EEA69-1494-40D2-A6A3-82E1CE75762B}" type="presParOf" srcId="{757BEB16-BBC4-4930-B053-B493A2955035}" destId="{0F9E9241-4268-4CCD-A934-3789ADB58721}" srcOrd="0" destOrd="0" presId="urn:microsoft.com/office/officeart/2005/8/layout/radial3"/>
    <dgm:cxn modelId="{719E2A84-64C2-4954-A067-CD1EF2E733B9}" type="presParOf" srcId="{757BEB16-BBC4-4930-B053-B493A2955035}" destId="{5088A205-CEC4-488E-9F92-31A60DE31919}" srcOrd="1" destOrd="0" presId="urn:microsoft.com/office/officeart/2005/8/layout/radial3"/>
    <dgm:cxn modelId="{ECABF924-A648-4D3F-A20B-15E68605DD7C}" type="presParOf" srcId="{757BEB16-BBC4-4930-B053-B493A2955035}" destId="{634912D5-15B3-47C9-9F05-B5A769879FDF}" srcOrd="2" destOrd="0" presId="urn:microsoft.com/office/officeart/2005/8/layout/radial3"/>
    <dgm:cxn modelId="{A23BAC51-D8FB-48A6-AF28-089DE431408D}" type="presParOf" srcId="{757BEB16-BBC4-4930-B053-B493A2955035}" destId="{D16B9586-E3B5-4E4C-98C0-A22045FE0D20}" srcOrd="3" destOrd="0" presId="urn:microsoft.com/office/officeart/2005/8/layout/radial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B39740E-279D-46D0-81AB-83766CF21F59}" type="doc">
      <dgm:prSet loTypeId="urn:microsoft.com/office/officeart/2005/8/layout/radial3" loCatId="cycl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553066CA-99FA-4230-BFEC-FD3BA265CD50}">
      <dgm:prSet phldrT="[Text]"/>
      <dgm:spPr/>
      <dgm:t>
        <a:bodyPr/>
        <a:lstStyle/>
        <a:p>
          <a:r>
            <a:rPr lang="sr-Cyrl-BA" b="1" dirty="0" smtClean="0">
              <a:solidFill>
                <a:schemeClr val="bg1"/>
              </a:solidFill>
            </a:rPr>
            <a:t>САВЈЕТИ ЗА РОДИТЕЉЕ</a:t>
          </a:r>
          <a:endParaRPr lang="bs-Latn-BA" b="1" dirty="0">
            <a:solidFill>
              <a:schemeClr val="bg1"/>
            </a:solidFill>
          </a:endParaRPr>
        </a:p>
      </dgm:t>
    </dgm:pt>
    <dgm:pt modelId="{B90CE7FC-FC00-4E6B-8462-E73ECFE2083A}" type="parTrans" cxnId="{E714122F-8E1E-4426-B14C-DE9E54B89F9D}">
      <dgm:prSet/>
      <dgm:spPr/>
      <dgm:t>
        <a:bodyPr/>
        <a:lstStyle/>
        <a:p>
          <a:endParaRPr lang="bs-Latn-BA"/>
        </a:p>
      </dgm:t>
    </dgm:pt>
    <dgm:pt modelId="{F67C90D2-8C27-4722-8ECA-5771CE35C8F9}" type="sibTrans" cxnId="{E714122F-8E1E-4426-B14C-DE9E54B89F9D}">
      <dgm:prSet/>
      <dgm:spPr/>
      <dgm:t>
        <a:bodyPr/>
        <a:lstStyle/>
        <a:p>
          <a:endParaRPr lang="bs-Latn-BA"/>
        </a:p>
      </dgm:t>
    </dgm:pt>
    <dgm:pt modelId="{AD76178A-08B1-4375-8D5C-6CE8AF47970E}">
      <dgm:prSet phldrT="[Text]" custT="1"/>
      <dgm:spPr/>
      <dgm:t>
        <a:bodyPr/>
        <a:lstStyle/>
        <a:p>
          <a:r>
            <a:rPr lang="sr-Cyrl-BA" sz="2400" dirty="0" smtClean="0"/>
            <a:t>Имају потребу за дружењем са дјецом и игром вани, те их у томе немојте спутавати</a:t>
          </a:r>
          <a:endParaRPr lang="bs-Latn-BA" sz="2400" dirty="0"/>
        </a:p>
      </dgm:t>
    </dgm:pt>
    <dgm:pt modelId="{E77DEBAF-CF4E-4313-804A-E01138DCA609}" type="parTrans" cxnId="{ECDCF649-1D7B-4D34-9F47-67B40850822D}">
      <dgm:prSet/>
      <dgm:spPr/>
      <dgm:t>
        <a:bodyPr/>
        <a:lstStyle/>
        <a:p>
          <a:endParaRPr lang="bs-Latn-BA"/>
        </a:p>
      </dgm:t>
    </dgm:pt>
    <dgm:pt modelId="{047AB970-A3D8-4EC4-9010-C20D8A47C28E}" type="sibTrans" cxnId="{ECDCF649-1D7B-4D34-9F47-67B40850822D}">
      <dgm:prSet/>
      <dgm:spPr/>
      <dgm:t>
        <a:bodyPr/>
        <a:lstStyle/>
        <a:p>
          <a:endParaRPr lang="bs-Latn-BA"/>
        </a:p>
      </dgm:t>
    </dgm:pt>
    <dgm:pt modelId="{AD17EE31-7B74-49AD-9CDD-F6904D794C29}">
      <dgm:prSet phldrT="[Text]" custT="1"/>
      <dgm:spPr/>
      <dgm:t>
        <a:bodyPr/>
        <a:lstStyle/>
        <a:p>
          <a:r>
            <a:rPr lang="sr-Cyrl-BA" sz="2400" dirty="0" smtClean="0"/>
            <a:t>Будите спремни на много различитих питања, дјеца ће бити упорна у тражењу одговора</a:t>
          </a:r>
          <a:endParaRPr lang="bs-Latn-BA" sz="2400" dirty="0"/>
        </a:p>
      </dgm:t>
    </dgm:pt>
    <dgm:pt modelId="{E4BB163A-C853-4F6C-87FB-C23B5227444B}" type="parTrans" cxnId="{E8E241E2-1C80-4624-8BB1-97189D41521B}">
      <dgm:prSet/>
      <dgm:spPr/>
      <dgm:t>
        <a:bodyPr/>
        <a:lstStyle/>
        <a:p>
          <a:endParaRPr lang="bs-Latn-BA"/>
        </a:p>
      </dgm:t>
    </dgm:pt>
    <dgm:pt modelId="{1A03783C-5094-4209-AA4A-CE0639B5B226}" type="sibTrans" cxnId="{E8E241E2-1C80-4624-8BB1-97189D41521B}">
      <dgm:prSet/>
      <dgm:spPr/>
      <dgm:t>
        <a:bodyPr/>
        <a:lstStyle/>
        <a:p>
          <a:endParaRPr lang="bs-Latn-BA"/>
        </a:p>
      </dgm:t>
    </dgm:pt>
    <dgm:pt modelId="{8FE3C550-2EA8-4D71-8687-45D25C09A59E}">
      <dgm:prSet phldrT="[Text]"/>
      <dgm:spPr/>
      <dgm:t>
        <a:bodyPr/>
        <a:lstStyle/>
        <a:p>
          <a:r>
            <a:rPr lang="sr-Cyrl-BA" dirty="0" smtClean="0"/>
            <a:t>Допустите им да изнесу своје мишљење, научите да их саслушате</a:t>
          </a:r>
          <a:endParaRPr lang="bs-Latn-BA" dirty="0"/>
        </a:p>
      </dgm:t>
    </dgm:pt>
    <dgm:pt modelId="{E8F6D128-6353-467F-82D0-F50477930BE6}" type="parTrans" cxnId="{9EABB356-922E-4C25-9094-04789917E3E0}">
      <dgm:prSet/>
      <dgm:spPr/>
      <dgm:t>
        <a:bodyPr/>
        <a:lstStyle/>
        <a:p>
          <a:endParaRPr lang="bs-Latn-BA"/>
        </a:p>
      </dgm:t>
    </dgm:pt>
    <dgm:pt modelId="{880A1C25-E2DF-46CC-BB84-22C592673EF8}" type="sibTrans" cxnId="{9EABB356-922E-4C25-9094-04789917E3E0}">
      <dgm:prSet/>
      <dgm:spPr/>
      <dgm:t>
        <a:bodyPr/>
        <a:lstStyle/>
        <a:p>
          <a:endParaRPr lang="bs-Latn-BA"/>
        </a:p>
      </dgm:t>
    </dgm:pt>
    <dgm:pt modelId="{9208F846-0624-4F47-A078-59465DB677A5}" type="pres">
      <dgm:prSet presAssocID="{5B39740E-279D-46D0-81AB-83766CF21F5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4B342D2A-62C4-45BC-80F8-D4F0F3FF04FE}" type="pres">
      <dgm:prSet presAssocID="{5B39740E-279D-46D0-81AB-83766CF21F59}" presName="radial" presStyleCnt="0">
        <dgm:presLayoutVars>
          <dgm:animLvl val="ctr"/>
        </dgm:presLayoutVars>
      </dgm:prSet>
      <dgm:spPr/>
    </dgm:pt>
    <dgm:pt modelId="{8BAE1BC0-F72F-41B7-A721-7B323FE7A4A7}" type="pres">
      <dgm:prSet presAssocID="{553066CA-99FA-4230-BFEC-FD3BA265CD50}" presName="centerShape" presStyleLbl="vennNode1" presStyleIdx="0" presStyleCnt="4" custScaleX="84611" custScaleY="77653" custLinFactNeighborX="3089" custLinFactNeighborY="-44021"/>
      <dgm:spPr/>
      <dgm:t>
        <a:bodyPr/>
        <a:lstStyle/>
        <a:p>
          <a:endParaRPr lang="bs-Latn-BA"/>
        </a:p>
      </dgm:t>
    </dgm:pt>
    <dgm:pt modelId="{75B5F7B1-C728-4FCB-AFAA-15307AE297FF}" type="pres">
      <dgm:prSet presAssocID="{AD76178A-08B1-4375-8D5C-6CE8AF47970E}" presName="node" presStyleLbl="vennNode1" presStyleIdx="1" presStyleCnt="4" custScaleX="165387" custScaleY="147664" custRadScaleRad="102645" custRadScaleInc="-67937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D6E57992-F9DA-4D2D-86CE-ABC29BB92C29}" type="pres">
      <dgm:prSet presAssocID="{AD17EE31-7B74-49AD-9CDD-F6904D794C29}" presName="node" presStyleLbl="vennNode1" presStyleIdx="2" presStyleCnt="4" custScaleX="168039" custScaleY="160124" custRadScaleRad="111295" custRadScaleInc="-28594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7F650593-880E-47F2-A2D2-1B8566CA80D5}" type="pres">
      <dgm:prSet presAssocID="{8FE3C550-2EA8-4D71-8687-45D25C09A59E}" presName="node" presStyleLbl="vennNode1" presStyleIdx="3" presStyleCnt="4" custScaleX="139309" custScaleY="136710" custRadScaleRad="66124" custRadScaleInc="-5220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</dgm:ptLst>
  <dgm:cxnLst>
    <dgm:cxn modelId="{E8E241E2-1C80-4624-8BB1-97189D41521B}" srcId="{553066CA-99FA-4230-BFEC-FD3BA265CD50}" destId="{AD17EE31-7B74-49AD-9CDD-F6904D794C29}" srcOrd="1" destOrd="0" parTransId="{E4BB163A-C853-4F6C-87FB-C23B5227444B}" sibTransId="{1A03783C-5094-4209-AA4A-CE0639B5B226}"/>
    <dgm:cxn modelId="{F428B972-2793-4BA7-BC86-B8B31DAA4A77}" type="presOf" srcId="{8FE3C550-2EA8-4D71-8687-45D25C09A59E}" destId="{7F650593-880E-47F2-A2D2-1B8566CA80D5}" srcOrd="0" destOrd="0" presId="urn:microsoft.com/office/officeart/2005/8/layout/radial3"/>
    <dgm:cxn modelId="{4FCE5332-97EA-4BD7-ACDE-72C44CA42ABC}" type="presOf" srcId="{553066CA-99FA-4230-BFEC-FD3BA265CD50}" destId="{8BAE1BC0-F72F-41B7-A721-7B323FE7A4A7}" srcOrd="0" destOrd="0" presId="urn:microsoft.com/office/officeart/2005/8/layout/radial3"/>
    <dgm:cxn modelId="{ECDCF649-1D7B-4D34-9F47-67B40850822D}" srcId="{553066CA-99FA-4230-BFEC-FD3BA265CD50}" destId="{AD76178A-08B1-4375-8D5C-6CE8AF47970E}" srcOrd="0" destOrd="0" parTransId="{E77DEBAF-CF4E-4313-804A-E01138DCA609}" sibTransId="{047AB970-A3D8-4EC4-9010-C20D8A47C28E}"/>
    <dgm:cxn modelId="{E714122F-8E1E-4426-B14C-DE9E54B89F9D}" srcId="{5B39740E-279D-46D0-81AB-83766CF21F59}" destId="{553066CA-99FA-4230-BFEC-FD3BA265CD50}" srcOrd="0" destOrd="0" parTransId="{B90CE7FC-FC00-4E6B-8462-E73ECFE2083A}" sibTransId="{F67C90D2-8C27-4722-8ECA-5771CE35C8F9}"/>
    <dgm:cxn modelId="{9EABB356-922E-4C25-9094-04789917E3E0}" srcId="{553066CA-99FA-4230-BFEC-FD3BA265CD50}" destId="{8FE3C550-2EA8-4D71-8687-45D25C09A59E}" srcOrd="2" destOrd="0" parTransId="{E8F6D128-6353-467F-82D0-F50477930BE6}" sibTransId="{880A1C25-E2DF-46CC-BB84-22C592673EF8}"/>
    <dgm:cxn modelId="{82CFBFB9-30AB-4143-95A6-8B6828C24BA2}" type="presOf" srcId="{AD76178A-08B1-4375-8D5C-6CE8AF47970E}" destId="{75B5F7B1-C728-4FCB-AFAA-15307AE297FF}" srcOrd="0" destOrd="0" presId="urn:microsoft.com/office/officeart/2005/8/layout/radial3"/>
    <dgm:cxn modelId="{9C9ABFEF-F8AE-4ED0-BF4C-4511723A6922}" type="presOf" srcId="{AD17EE31-7B74-49AD-9CDD-F6904D794C29}" destId="{D6E57992-F9DA-4D2D-86CE-ABC29BB92C29}" srcOrd="0" destOrd="0" presId="urn:microsoft.com/office/officeart/2005/8/layout/radial3"/>
    <dgm:cxn modelId="{1182F532-AF65-4E34-85E3-EB2DB5FB743E}" type="presOf" srcId="{5B39740E-279D-46D0-81AB-83766CF21F59}" destId="{9208F846-0624-4F47-A078-59465DB677A5}" srcOrd="0" destOrd="0" presId="urn:microsoft.com/office/officeart/2005/8/layout/radial3"/>
    <dgm:cxn modelId="{0BC8FF12-52CC-49AB-BB1B-D0C0E2A14899}" type="presParOf" srcId="{9208F846-0624-4F47-A078-59465DB677A5}" destId="{4B342D2A-62C4-45BC-80F8-D4F0F3FF04FE}" srcOrd="0" destOrd="0" presId="urn:microsoft.com/office/officeart/2005/8/layout/radial3"/>
    <dgm:cxn modelId="{73E1FBEC-FBF1-4BAD-A560-18EB3BC7B90B}" type="presParOf" srcId="{4B342D2A-62C4-45BC-80F8-D4F0F3FF04FE}" destId="{8BAE1BC0-F72F-41B7-A721-7B323FE7A4A7}" srcOrd="0" destOrd="0" presId="urn:microsoft.com/office/officeart/2005/8/layout/radial3"/>
    <dgm:cxn modelId="{490B7FB2-D6BF-49BF-A2DE-31BDC0D217DA}" type="presParOf" srcId="{4B342D2A-62C4-45BC-80F8-D4F0F3FF04FE}" destId="{75B5F7B1-C728-4FCB-AFAA-15307AE297FF}" srcOrd="1" destOrd="0" presId="urn:microsoft.com/office/officeart/2005/8/layout/radial3"/>
    <dgm:cxn modelId="{1681081F-D650-4815-B238-0CFBD3A24A1C}" type="presParOf" srcId="{4B342D2A-62C4-45BC-80F8-D4F0F3FF04FE}" destId="{D6E57992-F9DA-4D2D-86CE-ABC29BB92C29}" srcOrd="2" destOrd="0" presId="urn:microsoft.com/office/officeart/2005/8/layout/radial3"/>
    <dgm:cxn modelId="{F7ECF436-DD81-47A7-8F15-532954C0182C}" type="presParOf" srcId="{4B342D2A-62C4-45BC-80F8-D4F0F3FF04FE}" destId="{7F650593-880E-47F2-A2D2-1B8566CA80D5}" srcOrd="3" destOrd="0" presId="urn:microsoft.com/office/officeart/2005/8/layout/radial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E1AEBAB-DE17-4356-B71A-76B28759C29B}" type="doc">
      <dgm:prSet loTypeId="urn:microsoft.com/office/officeart/2005/8/layout/radial3" loCatId="cycl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6FAA824D-368A-4DCF-85EC-556DF89B58BC}">
      <dgm:prSet phldrT="[Text]"/>
      <dgm:spPr/>
      <dgm:t>
        <a:bodyPr/>
        <a:lstStyle/>
        <a:p>
          <a:r>
            <a:rPr lang="sr-Cyrl-BA" dirty="0" smtClean="0"/>
            <a:t>Укључите их у што више кућних активности, корисно је за развијање радних навика, јер и шестогодишњаци воле да су “битни”</a:t>
          </a:r>
          <a:endParaRPr lang="bs-Latn-BA" dirty="0"/>
        </a:p>
      </dgm:t>
    </dgm:pt>
    <dgm:pt modelId="{3B391D19-7FA5-4E96-ACBC-6AE7BF40EE65}" type="parTrans" cxnId="{66F4127E-46E8-4B70-9137-5490A17E8753}">
      <dgm:prSet/>
      <dgm:spPr/>
      <dgm:t>
        <a:bodyPr/>
        <a:lstStyle/>
        <a:p>
          <a:endParaRPr lang="bs-Latn-BA"/>
        </a:p>
      </dgm:t>
    </dgm:pt>
    <dgm:pt modelId="{2BBD6DC7-BA95-4F87-8D61-4CF7792C2D77}" type="sibTrans" cxnId="{66F4127E-46E8-4B70-9137-5490A17E8753}">
      <dgm:prSet/>
      <dgm:spPr/>
      <dgm:t>
        <a:bodyPr/>
        <a:lstStyle/>
        <a:p>
          <a:endParaRPr lang="bs-Latn-BA"/>
        </a:p>
      </dgm:t>
    </dgm:pt>
    <dgm:pt modelId="{9E8BBA1E-335E-4C63-AE01-51EC44BA286C}">
      <dgm:prSet phldrT="[Text]"/>
      <dgm:spPr/>
      <dgm:t>
        <a:bodyPr/>
        <a:lstStyle/>
        <a:p>
          <a:endParaRPr lang="bs-Latn-BA"/>
        </a:p>
      </dgm:t>
    </dgm:pt>
    <dgm:pt modelId="{EFA51CCC-5BFD-45E9-B582-51D729E225E8}" type="parTrans" cxnId="{2C28C548-CFC3-4859-8372-82B1D80D3A63}">
      <dgm:prSet/>
      <dgm:spPr/>
      <dgm:t>
        <a:bodyPr/>
        <a:lstStyle/>
        <a:p>
          <a:endParaRPr lang="bs-Latn-BA"/>
        </a:p>
      </dgm:t>
    </dgm:pt>
    <dgm:pt modelId="{B407337B-C74E-4AEB-85DB-21D3114333C2}" type="sibTrans" cxnId="{2C28C548-CFC3-4859-8372-82B1D80D3A63}">
      <dgm:prSet/>
      <dgm:spPr/>
      <dgm:t>
        <a:bodyPr/>
        <a:lstStyle/>
        <a:p>
          <a:endParaRPr lang="bs-Latn-BA"/>
        </a:p>
      </dgm:t>
    </dgm:pt>
    <dgm:pt modelId="{74C37E01-61B4-4348-A015-89E680FA5EE9}" type="pres">
      <dgm:prSet presAssocID="{0E1AEBAB-DE17-4356-B71A-76B28759C29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7B8BD8E4-2AF9-45CC-A8A0-2FB8A9608A9F}" type="pres">
      <dgm:prSet presAssocID="{0E1AEBAB-DE17-4356-B71A-76B28759C29B}" presName="radial" presStyleCnt="0">
        <dgm:presLayoutVars>
          <dgm:animLvl val="ctr"/>
        </dgm:presLayoutVars>
      </dgm:prSet>
      <dgm:spPr/>
    </dgm:pt>
    <dgm:pt modelId="{2A3C132E-804C-4191-9CC2-51BD979B0129}" type="pres">
      <dgm:prSet presAssocID="{6FAA824D-368A-4DCF-85EC-556DF89B58BC}" presName="centerShape" presStyleLbl="vennNode1" presStyleIdx="0" presStyleCnt="1" custScaleX="107974" custScaleY="48172" custLinFactNeighborX="-1080" custLinFactNeighborY="-7192"/>
      <dgm:spPr/>
      <dgm:t>
        <a:bodyPr/>
        <a:lstStyle/>
        <a:p>
          <a:endParaRPr lang="bs-Latn-BA"/>
        </a:p>
      </dgm:t>
    </dgm:pt>
  </dgm:ptLst>
  <dgm:cxnLst>
    <dgm:cxn modelId="{5C8CDC42-82B0-4575-AB24-FA135AD5C0D1}" type="presOf" srcId="{0E1AEBAB-DE17-4356-B71A-76B28759C29B}" destId="{74C37E01-61B4-4348-A015-89E680FA5EE9}" srcOrd="0" destOrd="0" presId="urn:microsoft.com/office/officeart/2005/8/layout/radial3"/>
    <dgm:cxn modelId="{66F4127E-46E8-4B70-9137-5490A17E8753}" srcId="{0E1AEBAB-DE17-4356-B71A-76B28759C29B}" destId="{6FAA824D-368A-4DCF-85EC-556DF89B58BC}" srcOrd="0" destOrd="0" parTransId="{3B391D19-7FA5-4E96-ACBC-6AE7BF40EE65}" sibTransId="{2BBD6DC7-BA95-4F87-8D61-4CF7792C2D77}"/>
    <dgm:cxn modelId="{2C28C548-CFC3-4859-8372-82B1D80D3A63}" srcId="{0E1AEBAB-DE17-4356-B71A-76B28759C29B}" destId="{9E8BBA1E-335E-4C63-AE01-51EC44BA286C}" srcOrd="1" destOrd="0" parTransId="{EFA51CCC-5BFD-45E9-B582-51D729E225E8}" sibTransId="{B407337B-C74E-4AEB-85DB-21D3114333C2}"/>
    <dgm:cxn modelId="{E6000FC6-D6F8-442B-8232-573BD4B1806C}" type="presOf" srcId="{6FAA824D-368A-4DCF-85EC-556DF89B58BC}" destId="{2A3C132E-804C-4191-9CC2-51BD979B0129}" srcOrd="0" destOrd="0" presId="urn:microsoft.com/office/officeart/2005/8/layout/radial3"/>
    <dgm:cxn modelId="{189B6B06-5CB1-4E8D-9431-F182739C02A3}" type="presParOf" srcId="{74C37E01-61B4-4348-A015-89E680FA5EE9}" destId="{7B8BD8E4-2AF9-45CC-A8A0-2FB8A9608A9F}" srcOrd="0" destOrd="0" presId="urn:microsoft.com/office/officeart/2005/8/layout/radial3"/>
    <dgm:cxn modelId="{DEBFFC25-BA80-41A5-8C52-5FEE158E6722}" type="presParOf" srcId="{7B8BD8E4-2AF9-45CC-A8A0-2FB8A9608A9F}" destId="{2A3C132E-804C-4191-9CC2-51BD979B0129}" srcOrd="0" destOrd="0" presId="urn:microsoft.com/office/officeart/2005/8/layout/radial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D2AEA9-2A3E-435B-A3C8-7240AAF6E05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6B2479F2-C477-411D-9134-A7D41C63D759}">
      <dgm:prSet phldrT="[Text]" custT="1"/>
      <dgm:spPr/>
      <dgm:t>
        <a:bodyPr/>
        <a:lstStyle/>
        <a:p>
          <a:pPr algn="ctr"/>
          <a:r>
            <a:rPr lang="sr-Cyrl-BA" sz="2800" dirty="0" smtClean="0"/>
            <a:t>Често прецјењују своје способности, па ризикују да их савлада осјећај мање вриједности, када се суоче са сопственим границама.</a:t>
          </a:r>
          <a:endParaRPr lang="bs-Latn-BA" sz="2800" dirty="0"/>
        </a:p>
      </dgm:t>
    </dgm:pt>
    <dgm:pt modelId="{0D738592-1FC6-409A-B358-9BEF133EE0EC}" type="parTrans" cxnId="{9E879946-4FE4-4338-93AB-64EC3155A2BB}">
      <dgm:prSet/>
      <dgm:spPr/>
      <dgm:t>
        <a:bodyPr/>
        <a:lstStyle/>
        <a:p>
          <a:endParaRPr lang="bs-Latn-BA"/>
        </a:p>
      </dgm:t>
    </dgm:pt>
    <dgm:pt modelId="{EE205B53-49C8-4C1E-8BE0-1E7F085D26ED}" type="sibTrans" cxnId="{9E879946-4FE4-4338-93AB-64EC3155A2BB}">
      <dgm:prSet/>
      <dgm:spPr/>
      <dgm:t>
        <a:bodyPr/>
        <a:lstStyle/>
        <a:p>
          <a:endParaRPr lang="bs-Latn-BA"/>
        </a:p>
      </dgm:t>
    </dgm:pt>
    <dgm:pt modelId="{C7191F48-675F-4E4E-AE68-CA5196827545}">
      <dgm:prSet phldrT="[Text]"/>
      <dgm:spPr/>
      <dgm:t>
        <a:bodyPr/>
        <a:lstStyle/>
        <a:p>
          <a:endParaRPr lang="bs-Latn-BA" dirty="0"/>
        </a:p>
      </dgm:t>
    </dgm:pt>
    <dgm:pt modelId="{BFB7132B-63C8-4A39-B6F8-849528D5614F}" type="parTrans" cxnId="{26FF5F9E-62D5-4BF0-8061-CD04B2925BB8}">
      <dgm:prSet/>
      <dgm:spPr/>
      <dgm:t>
        <a:bodyPr/>
        <a:lstStyle/>
        <a:p>
          <a:endParaRPr lang="bs-Latn-BA"/>
        </a:p>
      </dgm:t>
    </dgm:pt>
    <dgm:pt modelId="{A99F359C-7A37-4871-9E57-2DB6228FE640}" type="sibTrans" cxnId="{26FF5F9E-62D5-4BF0-8061-CD04B2925BB8}">
      <dgm:prSet/>
      <dgm:spPr/>
      <dgm:t>
        <a:bodyPr/>
        <a:lstStyle/>
        <a:p>
          <a:endParaRPr lang="bs-Latn-BA"/>
        </a:p>
      </dgm:t>
    </dgm:pt>
    <dgm:pt modelId="{392DCB1B-7969-4973-AE6F-6049EBAB1B6F}">
      <dgm:prSet phldrT="[Text]" custT="1"/>
      <dgm:spPr/>
      <dgm:t>
        <a:bodyPr/>
        <a:lstStyle/>
        <a:p>
          <a:pPr algn="ctr"/>
          <a:r>
            <a:rPr lang="sr-Cyrl-BA" sz="2400" dirty="0" smtClean="0"/>
            <a:t>Родитељи и учитељи треба да имају на уму да је за тај узраст начин рада и рјешавања неког задатка важнији од исхода, резултата</a:t>
          </a:r>
          <a:r>
            <a:rPr lang="sr-Cyrl-BA" sz="3200" dirty="0" smtClean="0"/>
            <a:t>.</a:t>
          </a:r>
          <a:r>
            <a:rPr lang="bs-Latn-BA" dirty="0" smtClean="0"/>
            <a:t> </a:t>
          </a:r>
          <a:endParaRPr lang="bs-Latn-BA" sz="3200" dirty="0"/>
        </a:p>
      </dgm:t>
    </dgm:pt>
    <dgm:pt modelId="{A61D823E-5E87-4A4B-8A4F-3E48983AB023}" type="parTrans" cxnId="{227C33CC-B833-4B21-B83E-5E284CC6240D}">
      <dgm:prSet/>
      <dgm:spPr/>
      <dgm:t>
        <a:bodyPr/>
        <a:lstStyle/>
        <a:p>
          <a:endParaRPr lang="bs-Latn-BA"/>
        </a:p>
      </dgm:t>
    </dgm:pt>
    <dgm:pt modelId="{60A8E5DF-7EC1-4EA3-A608-1904BB6714EE}" type="sibTrans" cxnId="{227C33CC-B833-4B21-B83E-5E284CC6240D}">
      <dgm:prSet/>
      <dgm:spPr/>
      <dgm:t>
        <a:bodyPr/>
        <a:lstStyle/>
        <a:p>
          <a:endParaRPr lang="bs-Latn-BA"/>
        </a:p>
      </dgm:t>
    </dgm:pt>
    <dgm:pt modelId="{AF7FCF57-0B57-4330-BA0C-979251E4EF21}" type="pres">
      <dgm:prSet presAssocID="{69D2AEA9-2A3E-435B-A3C8-7240AAF6E05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28E69721-A760-4AA2-91E7-3FE4F004DE78}" type="pres">
      <dgm:prSet presAssocID="{6B2479F2-C477-411D-9134-A7D41C63D759}" presName="parentText" presStyleLbl="node1" presStyleIdx="0" presStyleCnt="2" custScaleX="100000" custScaleY="185178" custLinFactY="-100000" custLinFactNeighborX="-3448" custLinFactNeighborY="-191901">
        <dgm:presLayoutVars>
          <dgm:chMax val="0"/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DB5F2D0A-3B17-4997-A912-FC6F82F501AE}" type="pres">
      <dgm:prSet presAssocID="{6B2479F2-C477-411D-9134-A7D41C63D759}" presName="childText" presStyleLbl="revTx" presStyleIdx="0" presStyleCnt="1" custLinFactNeighborX="-862" custLinFactNeighborY="-17155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97AEB647-84FB-4BFF-973B-7EF3FAF3DE79}" type="pres">
      <dgm:prSet presAssocID="{392DCB1B-7969-4973-AE6F-6049EBAB1B6F}" presName="parentText" presStyleLbl="node1" presStyleIdx="1" presStyleCnt="2" custScaleY="176192" custLinFactNeighborY="-35660">
        <dgm:presLayoutVars>
          <dgm:chMax val="0"/>
          <dgm:bulletEnabled val="1"/>
        </dgm:presLayoutVars>
      </dgm:prSet>
      <dgm:spPr/>
      <dgm:t>
        <a:bodyPr/>
        <a:lstStyle/>
        <a:p>
          <a:endParaRPr lang="bs-Latn-BA"/>
        </a:p>
      </dgm:t>
    </dgm:pt>
  </dgm:ptLst>
  <dgm:cxnLst>
    <dgm:cxn modelId="{E04217F2-7DAD-48AB-8515-E8E23CB5C2BB}" type="presOf" srcId="{C7191F48-675F-4E4E-AE68-CA5196827545}" destId="{DB5F2D0A-3B17-4997-A912-FC6F82F501AE}" srcOrd="0" destOrd="0" presId="urn:microsoft.com/office/officeart/2005/8/layout/vList2"/>
    <dgm:cxn modelId="{9E879946-4FE4-4338-93AB-64EC3155A2BB}" srcId="{69D2AEA9-2A3E-435B-A3C8-7240AAF6E05F}" destId="{6B2479F2-C477-411D-9134-A7D41C63D759}" srcOrd="0" destOrd="0" parTransId="{0D738592-1FC6-409A-B358-9BEF133EE0EC}" sibTransId="{EE205B53-49C8-4C1E-8BE0-1E7F085D26ED}"/>
    <dgm:cxn modelId="{8595EE70-ADA9-48B9-A353-2FA79ADFAA6D}" type="presOf" srcId="{69D2AEA9-2A3E-435B-A3C8-7240AAF6E05F}" destId="{AF7FCF57-0B57-4330-BA0C-979251E4EF21}" srcOrd="0" destOrd="0" presId="urn:microsoft.com/office/officeart/2005/8/layout/vList2"/>
    <dgm:cxn modelId="{F1302E88-A7F2-45BB-B86D-558532540331}" type="presOf" srcId="{6B2479F2-C477-411D-9134-A7D41C63D759}" destId="{28E69721-A760-4AA2-91E7-3FE4F004DE78}" srcOrd="0" destOrd="0" presId="urn:microsoft.com/office/officeart/2005/8/layout/vList2"/>
    <dgm:cxn modelId="{26FF5F9E-62D5-4BF0-8061-CD04B2925BB8}" srcId="{6B2479F2-C477-411D-9134-A7D41C63D759}" destId="{C7191F48-675F-4E4E-AE68-CA5196827545}" srcOrd="0" destOrd="0" parTransId="{BFB7132B-63C8-4A39-B6F8-849528D5614F}" sibTransId="{A99F359C-7A37-4871-9E57-2DB6228FE640}"/>
    <dgm:cxn modelId="{1C36CB60-43D8-4681-BB1C-C7361E41B9DE}" type="presOf" srcId="{392DCB1B-7969-4973-AE6F-6049EBAB1B6F}" destId="{97AEB647-84FB-4BFF-973B-7EF3FAF3DE79}" srcOrd="0" destOrd="0" presId="urn:microsoft.com/office/officeart/2005/8/layout/vList2"/>
    <dgm:cxn modelId="{227C33CC-B833-4B21-B83E-5E284CC6240D}" srcId="{69D2AEA9-2A3E-435B-A3C8-7240AAF6E05F}" destId="{392DCB1B-7969-4973-AE6F-6049EBAB1B6F}" srcOrd="1" destOrd="0" parTransId="{A61D823E-5E87-4A4B-8A4F-3E48983AB023}" sibTransId="{60A8E5DF-7EC1-4EA3-A608-1904BB6714EE}"/>
    <dgm:cxn modelId="{B8DE3A2B-A97F-4558-B21B-C68A83282703}" type="presParOf" srcId="{AF7FCF57-0B57-4330-BA0C-979251E4EF21}" destId="{28E69721-A760-4AA2-91E7-3FE4F004DE78}" srcOrd="0" destOrd="0" presId="urn:microsoft.com/office/officeart/2005/8/layout/vList2"/>
    <dgm:cxn modelId="{A16B18B3-21BD-45C8-B258-1C9D5469A5B7}" type="presParOf" srcId="{AF7FCF57-0B57-4330-BA0C-979251E4EF21}" destId="{DB5F2D0A-3B17-4997-A912-FC6F82F501AE}" srcOrd="1" destOrd="0" presId="urn:microsoft.com/office/officeart/2005/8/layout/vList2"/>
    <dgm:cxn modelId="{C6E0B18C-B34E-40C6-9A27-E6F0A4421BA2}" type="presParOf" srcId="{AF7FCF57-0B57-4330-BA0C-979251E4EF21}" destId="{97AEB647-84FB-4BFF-973B-7EF3FAF3DE79}" srcOrd="2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92372A1-5921-4EA5-918D-C2DEAFE2F77A}" type="doc">
      <dgm:prSet loTypeId="urn:microsoft.com/office/officeart/2005/8/layout/process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F62389D8-FB16-4596-886F-EC8EA36A489B}">
      <dgm:prSet custT="1"/>
      <dgm:spPr/>
      <dgm:t>
        <a:bodyPr/>
        <a:lstStyle/>
        <a:p>
          <a:r>
            <a:rPr lang="sr-Cyrl-BA" sz="2400" dirty="0" smtClean="0"/>
            <a:t>У шестој години код већине дјеце започиње главна промјена у интелектуалном развоју. Почиње да гледа свијет око себе логичније</a:t>
          </a:r>
          <a:endParaRPr lang="bs-Latn-BA" sz="2400" dirty="0"/>
        </a:p>
      </dgm:t>
    </dgm:pt>
    <dgm:pt modelId="{14A7862D-8CE0-49E6-8B46-440AAC6D6C25}" type="parTrans" cxnId="{C6CBABA3-71FD-49E5-AF72-5A2452A88753}">
      <dgm:prSet/>
      <dgm:spPr/>
      <dgm:t>
        <a:bodyPr/>
        <a:lstStyle/>
        <a:p>
          <a:endParaRPr lang="bs-Latn-BA"/>
        </a:p>
      </dgm:t>
    </dgm:pt>
    <dgm:pt modelId="{AEBC5AE8-AD44-42C7-9AA6-973A9266C229}" type="sibTrans" cxnId="{C6CBABA3-71FD-49E5-AF72-5A2452A88753}">
      <dgm:prSet/>
      <dgm:spPr/>
      <dgm:t>
        <a:bodyPr/>
        <a:lstStyle/>
        <a:p>
          <a:endParaRPr lang="bs-Latn-BA"/>
        </a:p>
      </dgm:t>
    </dgm:pt>
    <dgm:pt modelId="{E5731A3A-F4A4-4D23-8BE8-C5D93841D1C7}">
      <dgm:prSet custT="1"/>
      <dgm:spPr/>
      <dgm:t>
        <a:bodyPr/>
        <a:lstStyle/>
        <a:p>
          <a:r>
            <a:rPr lang="sr-Cyrl-BA" sz="2400" dirty="0" smtClean="0"/>
            <a:t>То се угледа у способности да уочавају разлике, надокнађују их и обрћу на чисто менталном плану</a:t>
          </a:r>
          <a:r>
            <a:rPr lang="sr-Cyrl-BA" sz="2100" dirty="0" smtClean="0"/>
            <a:t>. </a:t>
          </a:r>
          <a:endParaRPr lang="bs-Latn-BA" sz="2100" dirty="0"/>
        </a:p>
      </dgm:t>
    </dgm:pt>
    <dgm:pt modelId="{75E5FEA2-4BFE-48A7-8BE4-26E6AF80165B}" type="parTrans" cxnId="{1589B5B8-44B2-4F4A-B9DD-766FF9862DC2}">
      <dgm:prSet/>
      <dgm:spPr/>
      <dgm:t>
        <a:bodyPr/>
        <a:lstStyle/>
        <a:p>
          <a:endParaRPr lang="bs-Latn-BA"/>
        </a:p>
      </dgm:t>
    </dgm:pt>
    <dgm:pt modelId="{20F2AD0E-DA07-47C3-9976-97131B8F363A}" type="sibTrans" cxnId="{1589B5B8-44B2-4F4A-B9DD-766FF9862DC2}">
      <dgm:prSet/>
      <dgm:spPr/>
      <dgm:t>
        <a:bodyPr/>
        <a:lstStyle/>
        <a:p>
          <a:endParaRPr lang="bs-Latn-BA"/>
        </a:p>
      </dgm:t>
    </dgm:pt>
    <dgm:pt modelId="{53895E27-BA5E-4852-B057-564786CE1B9D}">
      <dgm:prSet/>
      <dgm:spPr/>
      <dgm:t>
        <a:bodyPr/>
        <a:lstStyle/>
        <a:p>
          <a:r>
            <a:rPr lang="sr-Cyrl-BA" smtClean="0"/>
            <a:t>Нпр. Дијете са шест година ће уочити да је количина пластелина иста, ако види да од двије једнаке лоптице, једној промијенимо облик у “глисту”. Млађа дјеца то не могу да уочеи рећи ће да у “глисти” има више пластелина, зато што је дужа.</a:t>
          </a:r>
          <a:endParaRPr lang="bs-Latn-BA" dirty="0"/>
        </a:p>
      </dgm:t>
    </dgm:pt>
    <dgm:pt modelId="{B90F5A5C-970F-455A-904C-63B06F625632}" type="parTrans" cxnId="{53233ABD-C0FB-42C3-AF31-88D526C90E51}">
      <dgm:prSet/>
      <dgm:spPr/>
      <dgm:t>
        <a:bodyPr/>
        <a:lstStyle/>
        <a:p>
          <a:endParaRPr lang="bs-Latn-BA"/>
        </a:p>
      </dgm:t>
    </dgm:pt>
    <dgm:pt modelId="{67C38E78-A76F-45D3-9F9D-0FBB958651F1}" type="sibTrans" cxnId="{53233ABD-C0FB-42C3-AF31-88D526C90E51}">
      <dgm:prSet/>
      <dgm:spPr/>
      <dgm:t>
        <a:bodyPr/>
        <a:lstStyle/>
        <a:p>
          <a:endParaRPr lang="bs-Latn-BA"/>
        </a:p>
      </dgm:t>
    </dgm:pt>
    <dgm:pt modelId="{B921946A-88A3-43CB-B0C7-9565D4879662}" type="pres">
      <dgm:prSet presAssocID="{C92372A1-5921-4EA5-918D-C2DEAFE2F77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10D5F153-5F10-46AB-B050-770D5DA7352E}" type="pres">
      <dgm:prSet presAssocID="{53895E27-BA5E-4852-B057-564786CE1B9D}" presName="boxAndChildren" presStyleCnt="0"/>
      <dgm:spPr/>
    </dgm:pt>
    <dgm:pt modelId="{EFBE15C4-C116-4606-8521-D57DE9E7104E}" type="pres">
      <dgm:prSet presAssocID="{53895E27-BA5E-4852-B057-564786CE1B9D}" presName="parentTextBox" presStyleLbl="node1" presStyleIdx="0" presStyleCnt="3"/>
      <dgm:spPr/>
      <dgm:t>
        <a:bodyPr/>
        <a:lstStyle/>
        <a:p>
          <a:endParaRPr lang="bs-Latn-BA"/>
        </a:p>
      </dgm:t>
    </dgm:pt>
    <dgm:pt modelId="{0FBAED20-8B9A-4408-94EA-18903C53525F}" type="pres">
      <dgm:prSet presAssocID="{20F2AD0E-DA07-47C3-9976-97131B8F363A}" presName="sp" presStyleCnt="0"/>
      <dgm:spPr/>
    </dgm:pt>
    <dgm:pt modelId="{E38BAB07-3CEE-48AC-9AD8-A92ABEF6101F}" type="pres">
      <dgm:prSet presAssocID="{E5731A3A-F4A4-4D23-8BE8-C5D93841D1C7}" presName="arrowAndChildren" presStyleCnt="0"/>
      <dgm:spPr/>
    </dgm:pt>
    <dgm:pt modelId="{A658E628-A392-49BB-B76C-405312BD1998}" type="pres">
      <dgm:prSet presAssocID="{E5731A3A-F4A4-4D23-8BE8-C5D93841D1C7}" presName="parentTextArrow" presStyleLbl="node1" presStyleIdx="1" presStyleCnt="3"/>
      <dgm:spPr/>
      <dgm:t>
        <a:bodyPr/>
        <a:lstStyle/>
        <a:p>
          <a:endParaRPr lang="bs-Latn-BA"/>
        </a:p>
      </dgm:t>
    </dgm:pt>
    <dgm:pt modelId="{33273D7E-6976-411D-93B7-86DF61772916}" type="pres">
      <dgm:prSet presAssocID="{AEBC5AE8-AD44-42C7-9AA6-973A9266C229}" presName="sp" presStyleCnt="0"/>
      <dgm:spPr/>
    </dgm:pt>
    <dgm:pt modelId="{78CD1080-4851-4380-BBCA-BF9CABC5AFF3}" type="pres">
      <dgm:prSet presAssocID="{F62389D8-FB16-4596-886F-EC8EA36A489B}" presName="arrowAndChildren" presStyleCnt="0"/>
      <dgm:spPr/>
    </dgm:pt>
    <dgm:pt modelId="{3C48F061-46A8-4ADF-9D2E-3A63E81E7B4D}" type="pres">
      <dgm:prSet presAssocID="{F62389D8-FB16-4596-886F-EC8EA36A489B}" presName="parentTextArrow" presStyleLbl="node1" presStyleIdx="2" presStyleCnt="3"/>
      <dgm:spPr/>
      <dgm:t>
        <a:bodyPr/>
        <a:lstStyle/>
        <a:p>
          <a:endParaRPr lang="bs-Latn-BA"/>
        </a:p>
      </dgm:t>
    </dgm:pt>
  </dgm:ptLst>
  <dgm:cxnLst>
    <dgm:cxn modelId="{C6CBABA3-71FD-49E5-AF72-5A2452A88753}" srcId="{C92372A1-5921-4EA5-918D-C2DEAFE2F77A}" destId="{F62389D8-FB16-4596-886F-EC8EA36A489B}" srcOrd="0" destOrd="0" parTransId="{14A7862D-8CE0-49E6-8B46-440AAC6D6C25}" sibTransId="{AEBC5AE8-AD44-42C7-9AA6-973A9266C229}"/>
    <dgm:cxn modelId="{CC1231D9-1FAF-44D5-BF2D-9A957CD26A71}" type="presOf" srcId="{53895E27-BA5E-4852-B057-564786CE1B9D}" destId="{EFBE15C4-C116-4606-8521-D57DE9E7104E}" srcOrd="0" destOrd="0" presId="urn:microsoft.com/office/officeart/2005/8/layout/process4"/>
    <dgm:cxn modelId="{5E3C2084-5D89-4570-A790-D5CB3D733045}" type="presOf" srcId="{F62389D8-FB16-4596-886F-EC8EA36A489B}" destId="{3C48F061-46A8-4ADF-9D2E-3A63E81E7B4D}" srcOrd="0" destOrd="0" presId="urn:microsoft.com/office/officeart/2005/8/layout/process4"/>
    <dgm:cxn modelId="{7B5C4972-D980-4CC7-A9A1-0EEBF6EC54D8}" type="presOf" srcId="{E5731A3A-F4A4-4D23-8BE8-C5D93841D1C7}" destId="{A658E628-A392-49BB-B76C-405312BD1998}" srcOrd="0" destOrd="0" presId="urn:microsoft.com/office/officeart/2005/8/layout/process4"/>
    <dgm:cxn modelId="{1589B5B8-44B2-4F4A-B9DD-766FF9862DC2}" srcId="{C92372A1-5921-4EA5-918D-C2DEAFE2F77A}" destId="{E5731A3A-F4A4-4D23-8BE8-C5D93841D1C7}" srcOrd="1" destOrd="0" parTransId="{75E5FEA2-4BFE-48A7-8BE4-26E6AF80165B}" sibTransId="{20F2AD0E-DA07-47C3-9976-97131B8F363A}"/>
    <dgm:cxn modelId="{53233ABD-C0FB-42C3-AF31-88D526C90E51}" srcId="{C92372A1-5921-4EA5-918D-C2DEAFE2F77A}" destId="{53895E27-BA5E-4852-B057-564786CE1B9D}" srcOrd="2" destOrd="0" parTransId="{B90F5A5C-970F-455A-904C-63B06F625632}" sibTransId="{67C38E78-A76F-45D3-9F9D-0FBB958651F1}"/>
    <dgm:cxn modelId="{A5EFCBA6-53D6-4993-A58B-9F86A006F4FE}" type="presOf" srcId="{C92372A1-5921-4EA5-918D-C2DEAFE2F77A}" destId="{B921946A-88A3-43CB-B0C7-9565D4879662}" srcOrd="0" destOrd="0" presId="urn:microsoft.com/office/officeart/2005/8/layout/process4"/>
    <dgm:cxn modelId="{7B02348D-84A4-48BD-B9A2-1C85327CE01A}" type="presParOf" srcId="{B921946A-88A3-43CB-B0C7-9565D4879662}" destId="{10D5F153-5F10-46AB-B050-770D5DA7352E}" srcOrd="0" destOrd="0" presId="urn:microsoft.com/office/officeart/2005/8/layout/process4"/>
    <dgm:cxn modelId="{31214FAB-404F-460B-A12E-878265D56173}" type="presParOf" srcId="{10D5F153-5F10-46AB-B050-770D5DA7352E}" destId="{EFBE15C4-C116-4606-8521-D57DE9E7104E}" srcOrd="0" destOrd="0" presId="urn:microsoft.com/office/officeart/2005/8/layout/process4"/>
    <dgm:cxn modelId="{0F494571-CDC6-4200-88DA-EC4DFC40DA72}" type="presParOf" srcId="{B921946A-88A3-43CB-B0C7-9565D4879662}" destId="{0FBAED20-8B9A-4408-94EA-18903C53525F}" srcOrd="1" destOrd="0" presId="urn:microsoft.com/office/officeart/2005/8/layout/process4"/>
    <dgm:cxn modelId="{3A258465-3BCE-4B8F-8461-5204DD54F467}" type="presParOf" srcId="{B921946A-88A3-43CB-B0C7-9565D4879662}" destId="{E38BAB07-3CEE-48AC-9AD8-A92ABEF6101F}" srcOrd="2" destOrd="0" presId="urn:microsoft.com/office/officeart/2005/8/layout/process4"/>
    <dgm:cxn modelId="{A5BA0BF6-914D-43C2-98F2-3E29B4627AC3}" type="presParOf" srcId="{E38BAB07-3CEE-48AC-9AD8-A92ABEF6101F}" destId="{A658E628-A392-49BB-B76C-405312BD1998}" srcOrd="0" destOrd="0" presId="urn:microsoft.com/office/officeart/2005/8/layout/process4"/>
    <dgm:cxn modelId="{20BF3A67-F4B1-449F-A6BD-A37B81A7C1F4}" type="presParOf" srcId="{B921946A-88A3-43CB-B0C7-9565D4879662}" destId="{33273D7E-6976-411D-93B7-86DF61772916}" srcOrd="3" destOrd="0" presId="urn:microsoft.com/office/officeart/2005/8/layout/process4"/>
    <dgm:cxn modelId="{04651361-C406-4164-8AA0-B117DDB51430}" type="presParOf" srcId="{B921946A-88A3-43CB-B0C7-9565D4879662}" destId="{78CD1080-4851-4380-BBCA-BF9CABC5AFF3}" srcOrd="4" destOrd="0" presId="urn:microsoft.com/office/officeart/2005/8/layout/process4"/>
    <dgm:cxn modelId="{C88321CD-0976-49B6-8D40-60FE063B5923}" type="presParOf" srcId="{78CD1080-4851-4380-BBCA-BF9CABC5AFF3}" destId="{3C48F061-46A8-4ADF-9D2E-3A63E81E7B4D}" srcOrd="0" destOrd="0" presId="urn:microsoft.com/office/officeart/2005/8/layout/process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72A16F-05FB-4DAB-8D37-8260972FAD62}" type="doc">
      <dgm:prSet loTypeId="urn:microsoft.com/office/officeart/2005/8/layout/vList6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6612A64E-4204-44C4-9BDD-FA66DEACFA95}">
      <dgm:prSet phldrT="[Text]" custT="1"/>
      <dgm:spPr/>
      <dgm:t>
        <a:bodyPr/>
        <a:lstStyle/>
        <a:p>
          <a:pPr algn="ctr"/>
          <a:r>
            <a:rPr lang="sr-Cyrl-BA" sz="3200" dirty="0" smtClean="0"/>
            <a:t>Послушност, радозналост, занос и одушевљење који се срећу код шестогодишњака можда се заједно више никад неће испољити у толикој мјери.</a:t>
          </a:r>
          <a:endParaRPr lang="bs-Latn-BA" sz="3200" dirty="0"/>
        </a:p>
      </dgm:t>
    </dgm:pt>
    <dgm:pt modelId="{094A6D21-B6B6-476D-859A-24C66B5DBBFF}" type="parTrans" cxnId="{FD1D2378-213B-492A-98BD-FCFAE988D42A}">
      <dgm:prSet/>
      <dgm:spPr/>
      <dgm:t>
        <a:bodyPr/>
        <a:lstStyle/>
        <a:p>
          <a:endParaRPr lang="bs-Latn-BA"/>
        </a:p>
      </dgm:t>
    </dgm:pt>
    <dgm:pt modelId="{921A7741-73B1-4C78-8066-C9B7315D4170}" type="sibTrans" cxnId="{FD1D2378-213B-492A-98BD-FCFAE988D42A}">
      <dgm:prSet/>
      <dgm:spPr/>
      <dgm:t>
        <a:bodyPr/>
        <a:lstStyle/>
        <a:p>
          <a:endParaRPr lang="bs-Latn-BA"/>
        </a:p>
      </dgm:t>
    </dgm:pt>
    <dgm:pt modelId="{BB8C983D-4BD9-4A15-90CB-35CE4FC6961F}">
      <dgm:prSet phldrT="[Text]"/>
      <dgm:spPr/>
      <dgm:t>
        <a:bodyPr/>
        <a:lstStyle/>
        <a:p>
          <a:pPr algn="ctr"/>
          <a:r>
            <a:rPr lang="sr-Cyrl-BA" dirty="0" smtClean="0"/>
            <a:t>Шестогодишњаци почињу да сагледавају  како ствари изгедају кад се посматрају из другог угла, да поштују правила и да се опходе са више поштовања.</a:t>
          </a:r>
          <a:endParaRPr lang="bs-Latn-BA" dirty="0"/>
        </a:p>
      </dgm:t>
    </dgm:pt>
    <dgm:pt modelId="{62C66603-0F13-4096-8C2F-45038A1AF619}" type="sibTrans" cxnId="{11FCA120-E031-445B-88FB-99CDBC425B27}">
      <dgm:prSet/>
      <dgm:spPr/>
      <dgm:t>
        <a:bodyPr/>
        <a:lstStyle/>
        <a:p>
          <a:endParaRPr lang="bs-Latn-BA"/>
        </a:p>
      </dgm:t>
    </dgm:pt>
    <dgm:pt modelId="{E32C1DBD-0002-4B76-B858-D9C2FC7D1702}" type="parTrans" cxnId="{11FCA120-E031-445B-88FB-99CDBC425B27}">
      <dgm:prSet/>
      <dgm:spPr/>
      <dgm:t>
        <a:bodyPr/>
        <a:lstStyle/>
        <a:p>
          <a:endParaRPr lang="bs-Latn-BA"/>
        </a:p>
      </dgm:t>
    </dgm:pt>
    <dgm:pt modelId="{6A59F973-295A-47AA-9883-21017B7C4941}">
      <dgm:prSet phldrT="[Text]" custT="1"/>
      <dgm:spPr/>
      <dgm:t>
        <a:bodyPr/>
        <a:lstStyle/>
        <a:p>
          <a:r>
            <a:rPr lang="sr-Cyrl-BA" sz="2800" dirty="0" smtClean="0"/>
            <a:t>Разлика између петогодишњака и шестогодишњака зна бити и изненађујућа</a:t>
          </a:r>
          <a:r>
            <a:rPr lang="sr-Cyrl-BA" sz="500" dirty="0" smtClean="0"/>
            <a:t>. </a:t>
          </a:r>
          <a:endParaRPr lang="bs-Latn-BA" sz="500" dirty="0"/>
        </a:p>
      </dgm:t>
    </dgm:pt>
    <dgm:pt modelId="{4291B7D9-E4C1-47DC-B9B5-5947402F0F71}" type="sibTrans" cxnId="{6A464FC2-9FD5-47C0-A22A-A7A63E75F678}">
      <dgm:prSet/>
      <dgm:spPr/>
      <dgm:t>
        <a:bodyPr/>
        <a:lstStyle/>
        <a:p>
          <a:endParaRPr lang="bs-Latn-BA"/>
        </a:p>
      </dgm:t>
    </dgm:pt>
    <dgm:pt modelId="{D3D86D1D-4031-4D09-B3AC-91E7F2347757}" type="parTrans" cxnId="{6A464FC2-9FD5-47C0-A22A-A7A63E75F678}">
      <dgm:prSet/>
      <dgm:spPr/>
      <dgm:t>
        <a:bodyPr/>
        <a:lstStyle/>
        <a:p>
          <a:endParaRPr lang="bs-Latn-BA"/>
        </a:p>
      </dgm:t>
    </dgm:pt>
    <dgm:pt modelId="{4C4DD3C2-9355-4C97-865F-61F2F2B78118}">
      <dgm:prSet phldrT="[Text]"/>
      <dgm:spPr/>
      <dgm:t>
        <a:bodyPr/>
        <a:lstStyle/>
        <a:p>
          <a:r>
            <a:rPr lang="sr-Cyrl-BA" dirty="0" smtClean="0"/>
            <a:t> </a:t>
          </a:r>
          <a:endParaRPr lang="bs-Latn-BA" dirty="0"/>
        </a:p>
      </dgm:t>
    </dgm:pt>
    <dgm:pt modelId="{32F768FB-21F2-4611-A468-961DD7001D9F}" type="sibTrans" cxnId="{F1A0D6A4-36EA-4185-94B9-D8E8AD909079}">
      <dgm:prSet/>
      <dgm:spPr/>
      <dgm:t>
        <a:bodyPr/>
        <a:lstStyle/>
        <a:p>
          <a:endParaRPr lang="bs-Latn-BA"/>
        </a:p>
      </dgm:t>
    </dgm:pt>
    <dgm:pt modelId="{2069C0B3-949A-4595-B98B-AD3A14F15E4B}" type="parTrans" cxnId="{F1A0D6A4-36EA-4185-94B9-D8E8AD909079}">
      <dgm:prSet/>
      <dgm:spPr/>
      <dgm:t>
        <a:bodyPr/>
        <a:lstStyle/>
        <a:p>
          <a:endParaRPr lang="bs-Latn-BA"/>
        </a:p>
      </dgm:t>
    </dgm:pt>
    <dgm:pt modelId="{28ABAB8D-25D4-48A2-B7CD-9E77E052581B}" type="pres">
      <dgm:prSet presAssocID="{5772A16F-05FB-4DAB-8D37-8260972FAD6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bs-Latn-BA"/>
        </a:p>
      </dgm:t>
    </dgm:pt>
    <dgm:pt modelId="{90C0CB98-B4C8-4AF2-BB60-8BDEF655E878}" type="pres">
      <dgm:prSet presAssocID="{6A59F973-295A-47AA-9883-21017B7C4941}" presName="linNode" presStyleCnt="0"/>
      <dgm:spPr/>
    </dgm:pt>
    <dgm:pt modelId="{76EE3BF6-6157-4BBF-81ED-D2BA083D2257}" type="pres">
      <dgm:prSet presAssocID="{6A59F973-295A-47AA-9883-21017B7C4941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51A737A0-F32B-4B42-8F05-721B052BF22E}" type="pres">
      <dgm:prSet presAssocID="{6A59F973-295A-47AA-9883-21017B7C4941}" presName="childShp" presStyleLbl="bgAccFollowNode1" presStyleIdx="0" presStyleCnt="2" custScaleY="11530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87ABD636-31C0-4A67-B699-513C9367D556}" type="pres">
      <dgm:prSet presAssocID="{4291B7D9-E4C1-47DC-B9B5-5947402F0F71}" presName="spacing" presStyleCnt="0"/>
      <dgm:spPr/>
    </dgm:pt>
    <dgm:pt modelId="{D43FB8A0-51E6-403C-AB2A-D05F9243568C}" type="pres">
      <dgm:prSet presAssocID="{4C4DD3C2-9355-4C97-865F-61F2F2B78118}" presName="linNode" presStyleCnt="0"/>
      <dgm:spPr/>
    </dgm:pt>
    <dgm:pt modelId="{A5D12F0B-9562-4715-A960-1A18B9BDC560}" type="pres">
      <dgm:prSet presAssocID="{4C4DD3C2-9355-4C97-865F-61F2F2B78118}" presName="parentShp" presStyleLbl="node1" presStyleIdx="1" presStyleCnt="2" custScaleX="1389" custScaleY="1569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F86A8D8F-5676-4213-B586-1F2A9D98EC29}" type="pres">
      <dgm:prSet presAssocID="{4C4DD3C2-9355-4C97-865F-61F2F2B78118}" presName="childShp" presStyleLbl="bgAccFollowNode1" presStyleIdx="1" presStyleCnt="2" custScaleX="161205" custScaleY="102075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</dgm:ptLst>
  <dgm:cxnLst>
    <dgm:cxn modelId="{7F83442A-037B-43F0-B8E5-7784F80E4F8D}" type="presOf" srcId="{6612A64E-4204-44C4-9BDD-FA66DEACFA95}" destId="{F86A8D8F-5676-4213-B586-1F2A9D98EC29}" srcOrd="0" destOrd="0" presId="urn:microsoft.com/office/officeart/2005/8/layout/vList6"/>
    <dgm:cxn modelId="{FD1D2378-213B-492A-98BD-FCFAE988D42A}" srcId="{4C4DD3C2-9355-4C97-865F-61F2F2B78118}" destId="{6612A64E-4204-44C4-9BDD-FA66DEACFA95}" srcOrd="0" destOrd="0" parTransId="{094A6D21-B6B6-476D-859A-24C66B5DBBFF}" sibTransId="{921A7741-73B1-4C78-8066-C9B7315D4170}"/>
    <dgm:cxn modelId="{48E98DD8-E4DF-422B-AD99-BDB7D670C0CF}" type="presOf" srcId="{4C4DD3C2-9355-4C97-865F-61F2F2B78118}" destId="{A5D12F0B-9562-4715-A960-1A18B9BDC560}" srcOrd="0" destOrd="0" presId="urn:microsoft.com/office/officeart/2005/8/layout/vList6"/>
    <dgm:cxn modelId="{6A464FC2-9FD5-47C0-A22A-A7A63E75F678}" srcId="{5772A16F-05FB-4DAB-8D37-8260972FAD62}" destId="{6A59F973-295A-47AA-9883-21017B7C4941}" srcOrd="0" destOrd="0" parTransId="{D3D86D1D-4031-4D09-B3AC-91E7F2347757}" sibTransId="{4291B7D9-E4C1-47DC-B9B5-5947402F0F71}"/>
    <dgm:cxn modelId="{F1A0D6A4-36EA-4185-94B9-D8E8AD909079}" srcId="{5772A16F-05FB-4DAB-8D37-8260972FAD62}" destId="{4C4DD3C2-9355-4C97-865F-61F2F2B78118}" srcOrd="1" destOrd="0" parTransId="{2069C0B3-949A-4595-B98B-AD3A14F15E4B}" sibTransId="{32F768FB-21F2-4611-A468-961DD7001D9F}"/>
    <dgm:cxn modelId="{57B330D3-79EB-4412-A5A4-B492F24E4FB2}" type="presOf" srcId="{BB8C983D-4BD9-4A15-90CB-35CE4FC6961F}" destId="{51A737A0-F32B-4B42-8F05-721B052BF22E}" srcOrd="0" destOrd="0" presId="urn:microsoft.com/office/officeart/2005/8/layout/vList6"/>
    <dgm:cxn modelId="{84576E08-AEA7-4CB8-865C-D006D8B44945}" type="presOf" srcId="{5772A16F-05FB-4DAB-8D37-8260972FAD62}" destId="{28ABAB8D-25D4-48A2-B7CD-9E77E052581B}" srcOrd="0" destOrd="0" presId="urn:microsoft.com/office/officeart/2005/8/layout/vList6"/>
    <dgm:cxn modelId="{E97C4FF3-16C8-48FB-A1B8-C374D4195FBF}" type="presOf" srcId="{6A59F973-295A-47AA-9883-21017B7C4941}" destId="{76EE3BF6-6157-4BBF-81ED-D2BA083D2257}" srcOrd="0" destOrd="0" presId="urn:microsoft.com/office/officeart/2005/8/layout/vList6"/>
    <dgm:cxn modelId="{11FCA120-E031-445B-88FB-99CDBC425B27}" srcId="{6A59F973-295A-47AA-9883-21017B7C4941}" destId="{BB8C983D-4BD9-4A15-90CB-35CE4FC6961F}" srcOrd="0" destOrd="0" parTransId="{E32C1DBD-0002-4B76-B858-D9C2FC7D1702}" sibTransId="{62C66603-0F13-4096-8C2F-45038A1AF619}"/>
    <dgm:cxn modelId="{C0ECC000-AB5C-4857-A8F1-D301111BEF05}" type="presParOf" srcId="{28ABAB8D-25D4-48A2-B7CD-9E77E052581B}" destId="{90C0CB98-B4C8-4AF2-BB60-8BDEF655E878}" srcOrd="0" destOrd="0" presId="urn:microsoft.com/office/officeart/2005/8/layout/vList6"/>
    <dgm:cxn modelId="{A1AF95D2-8030-46D7-9E33-35A360CBFAC7}" type="presParOf" srcId="{90C0CB98-B4C8-4AF2-BB60-8BDEF655E878}" destId="{76EE3BF6-6157-4BBF-81ED-D2BA083D2257}" srcOrd="0" destOrd="0" presId="urn:microsoft.com/office/officeart/2005/8/layout/vList6"/>
    <dgm:cxn modelId="{70B3DC6B-6182-4DB8-835D-6F6E67AB1DB3}" type="presParOf" srcId="{90C0CB98-B4C8-4AF2-BB60-8BDEF655E878}" destId="{51A737A0-F32B-4B42-8F05-721B052BF22E}" srcOrd="1" destOrd="0" presId="urn:microsoft.com/office/officeart/2005/8/layout/vList6"/>
    <dgm:cxn modelId="{EB8EC69D-85CE-4E38-AF15-D38376898A74}" type="presParOf" srcId="{28ABAB8D-25D4-48A2-B7CD-9E77E052581B}" destId="{87ABD636-31C0-4A67-B699-513C9367D556}" srcOrd="1" destOrd="0" presId="urn:microsoft.com/office/officeart/2005/8/layout/vList6"/>
    <dgm:cxn modelId="{89A7C852-FF50-4022-B1D5-6766CFAB561F}" type="presParOf" srcId="{28ABAB8D-25D4-48A2-B7CD-9E77E052581B}" destId="{D43FB8A0-51E6-403C-AB2A-D05F9243568C}" srcOrd="2" destOrd="0" presId="urn:microsoft.com/office/officeart/2005/8/layout/vList6"/>
    <dgm:cxn modelId="{6B865CAD-1C1F-4EDD-8663-F8E570D31CCE}" type="presParOf" srcId="{D43FB8A0-51E6-403C-AB2A-D05F9243568C}" destId="{A5D12F0B-9562-4715-A960-1A18B9BDC560}" srcOrd="0" destOrd="0" presId="urn:microsoft.com/office/officeart/2005/8/layout/vList6"/>
    <dgm:cxn modelId="{C8406EB5-ED09-424B-9CD6-99833DCE9756}" type="presParOf" srcId="{D43FB8A0-51E6-403C-AB2A-D05F9243568C}" destId="{F86A8D8F-5676-4213-B586-1F2A9D98EC29}" srcOrd="1" destOrd="0" presId="urn:microsoft.com/office/officeart/2005/8/layout/vList6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393F334-56B2-41BA-8E7B-F21436460D5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88C7CBCA-484D-4733-8749-BAB55B4399BF}">
      <dgm:prSet phldrT="[Text]" custT="1"/>
      <dgm:spPr/>
      <dgm:t>
        <a:bodyPr/>
        <a:lstStyle/>
        <a:p>
          <a:r>
            <a:rPr lang="sr-Cyrl-BA" sz="3200" dirty="0" smtClean="0"/>
            <a:t>Карактеристике физичког развоја</a:t>
          </a:r>
          <a:endParaRPr lang="bs-Latn-BA" sz="3200" dirty="0"/>
        </a:p>
      </dgm:t>
    </dgm:pt>
    <dgm:pt modelId="{6F0EA2B3-EA4D-4AAE-9AD3-DDA87FDAE537}" type="parTrans" cxnId="{A3B01FC0-878A-41DA-8397-709EE5C7101B}">
      <dgm:prSet/>
      <dgm:spPr/>
      <dgm:t>
        <a:bodyPr/>
        <a:lstStyle/>
        <a:p>
          <a:endParaRPr lang="bs-Latn-BA"/>
        </a:p>
      </dgm:t>
    </dgm:pt>
    <dgm:pt modelId="{A90D1554-F605-4637-A26F-A4DD98F3D5C8}" type="sibTrans" cxnId="{A3B01FC0-878A-41DA-8397-709EE5C7101B}">
      <dgm:prSet/>
      <dgm:spPr/>
      <dgm:t>
        <a:bodyPr/>
        <a:lstStyle/>
        <a:p>
          <a:endParaRPr lang="bs-Latn-BA"/>
        </a:p>
      </dgm:t>
    </dgm:pt>
    <dgm:pt modelId="{14DEC8F5-5EA7-4361-813D-B4C42142687F}">
      <dgm:prSet/>
      <dgm:spPr/>
      <dgm:t>
        <a:bodyPr/>
        <a:lstStyle/>
        <a:p>
          <a:r>
            <a:rPr lang="sr-Cyrl-BA" dirty="0" smtClean="0"/>
            <a:t>Визуелно опажање погодно за читање</a:t>
          </a:r>
          <a:endParaRPr lang="bs-Latn-BA" dirty="0"/>
        </a:p>
      </dgm:t>
    </dgm:pt>
    <dgm:pt modelId="{2589D2F9-44AC-49A9-8305-D3F4874C482A}" type="parTrans" cxnId="{D85A7EC0-587B-450E-8422-C71CECE7EDF4}">
      <dgm:prSet/>
      <dgm:spPr/>
      <dgm:t>
        <a:bodyPr/>
        <a:lstStyle/>
        <a:p>
          <a:endParaRPr lang="bs-Latn-BA"/>
        </a:p>
      </dgm:t>
    </dgm:pt>
    <dgm:pt modelId="{A222CA2E-FA1A-4D92-B100-F19536476AFB}" type="sibTrans" cxnId="{D85A7EC0-587B-450E-8422-C71CECE7EDF4}">
      <dgm:prSet/>
      <dgm:spPr/>
      <dgm:t>
        <a:bodyPr/>
        <a:lstStyle/>
        <a:p>
          <a:endParaRPr lang="bs-Latn-BA"/>
        </a:p>
      </dgm:t>
    </dgm:pt>
    <dgm:pt modelId="{B9AE18CF-F0D9-45A6-A435-B382C1F41998}">
      <dgm:prSet/>
      <dgm:spPr/>
      <dgm:t>
        <a:bodyPr/>
        <a:lstStyle/>
        <a:p>
          <a:r>
            <a:rPr lang="sr-Cyrl-BA" smtClean="0"/>
            <a:t>Неуредни су и у сталној журби</a:t>
          </a:r>
          <a:endParaRPr lang="sr-Cyrl-BA" dirty="0" smtClean="0"/>
        </a:p>
      </dgm:t>
    </dgm:pt>
    <dgm:pt modelId="{A98673CA-6204-460C-9D49-AB756015ACBE}" type="parTrans" cxnId="{27139DC1-3AAC-459A-9FE4-FE31A48CF8F0}">
      <dgm:prSet/>
      <dgm:spPr/>
      <dgm:t>
        <a:bodyPr/>
        <a:lstStyle/>
        <a:p>
          <a:endParaRPr lang="bs-Latn-BA"/>
        </a:p>
      </dgm:t>
    </dgm:pt>
    <dgm:pt modelId="{6C069F5A-A64A-4776-A0D3-072205BAF60C}" type="sibTrans" cxnId="{27139DC1-3AAC-459A-9FE4-FE31A48CF8F0}">
      <dgm:prSet/>
      <dgm:spPr/>
      <dgm:t>
        <a:bodyPr/>
        <a:lstStyle/>
        <a:p>
          <a:endParaRPr lang="bs-Latn-BA"/>
        </a:p>
      </dgm:t>
    </dgm:pt>
    <dgm:pt modelId="{4EC15BB7-CA5D-428D-B428-32BD32F1DD5F}">
      <dgm:prSet/>
      <dgm:spPr/>
      <dgm:t>
        <a:bodyPr/>
        <a:lstStyle/>
        <a:p>
          <a:r>
            <a:rPr lang="sr-Cyrl-BA" dirty="0" smtClean="0"/>
            <a:t>Бучни су у учионици</a:t>
          </a:r>
        </a:p>
      </dgm:t>
    </dgm:pt>
    <dgm:pt modelId="{0BA21555-E3F2-49F4-B207-64DDB1684FD2}" type="parTrans" cxnId="{DB0877DB-250F-4812-A9E4-CD8ECDFF1A76}">
      <dgm:prSet/>
      <dgm:spPr/>
      <dgm:t>
        <a:bodyPr/>
        <a:lstStyle/>
        <a:p>
          <a:endParaRPr lang="bs-Latn-BA"/>
        </a:p>
      </dgm:t>
    </dgm:pt>
    <dgm:pt modelId="{A4833E0E-0309-43DE-9788-2F05AEF14763}" type="sibTrans" cxnId="{DB0877DB-250F-4812-A9E4-CD8ECDFF1A76}">
      <dgm:prSet/>
      <dgm:spPr/>
      <dgm:t>
        <a:bodyPr/>
        <a:lstStyle/>
        <a:p>
          <a:endParaRPr lang="bs-Latn-BA"/>
        </a:p>
      </dgm:t>
    </dgm:pt>
    <dgm:pt modelId="{E03C993F-7244-43C8-8FBB-FD369F95AA9F}">
      <dgm:prSet/>
      <dgm:spPr/>
      <dgm:t>
        <a:bodyPr/>
        <a:lstStyle/>
        <a:p>
          <a:r>
            <a:rPr lang="sr-Cyrl-BA" dirty="0" smtClean="0"/>
            <a:t>Лако се замарају, често разболијевају</a:t>
          </a:r>
        </a:p>
      </dgm:t>
    </dgm:pt>
    <dgm:pt modelId="{04829DC1-C41C-47F8-8277-2786D468324D}" type="parTrans" cxnId="{06F4F7CA-C21D-4194-86FE-C075352CFDB8}">
      <dgm:prSet/>
      <dgm:spPr/>
      <dgm:t>
        <a:bodyPr/>
        <a:lstStyle/>
        <a:p>
          <a:endParaRPr lang="bs-Latn-BA"/>
        </a:p>
      </dgm:t>
    </dgm:pt>
    <dgm:pt modelId="{1B727A9C-620D-43EF-B10D-47841CACF98D}" type="sibTrans" cxnId="{06F4F7CA-C21D-4194-86FE-C075352CFDB8}">
      <dgm:prSet/>
      <dgm:spPr/>
      <dgm:t>
        <a:bodyPr/>
        <a:lstStyle/>
        <a:p>
          <a:endParaRPr lang="bs-Latn-BA"/>
        </a:p>
      </dgm:t>
    </dgm:pt>
    <dgm:pt modelId="{E4FF60F6-FF39-4918-8211-A857D2D5411E}">
      <dgm:prSet/>
      <dgm:spPr/>
      <dgm:t>
        <a:bodyPr/>
        <a:lstStyle/>
        <a:p>
          <a:r>
            <a:rPr lang="sr-Cyrl-BA" dirty="0" smtClean="0"/>
            <a:t>Уче да разликују шта је лијево,а шта десно</a:t>
          </a:r>
        </a:p>
      </dgm:t>
    </dgm:pt>
    <dgm:pt modelId="{7A036C26-D427-47C2-A087-3895890C6AF8}" type="parTrans" cxnId="{1D981EDB-2CC2-487E-93BD-82356D8D4A12}">
      <dgm:prSet/>
      <dgm:spPr/>
      <dgm:t>
        <a:bodyPr/>
        <a:lstStyle/>
        <a:p>
          <a:endParaRPr lang="bs-Latn-BA"/>
        </a:p>
      </dgm:t>
    </dgm:pt>
    <dgm:pt modelId="{5070A97D-2AA7-4306-89AC-5DB63AE57C01}" type="sibTrans" cxnId="{1D981EDB-2CC2-487E-93BD-82356D8D4A12}">
      <dgm:prSet/>
      <dgm:spPr/>
      <dgm:t>
        <a:bodyPr/>
        <a:lstStyle/>
        <a:p>
          <a:endParaRPr lang="bs-Latn-BA"/>
        </a:p>
      </dgm:t>
    </dgm:pt>
    <dgm:pt modelId="{C4ADDD27-866A-46FA-812C-322A77FED53C}">
      <dgm:prSet/>
      <dgm:spPr/>
      <dgm:t>
        <a:bodyPr/>
        <a:lstStyle/>
        <a:p>
          <a:r>
            <a:rPr lang="sr-Cyrl-BA" dirty="0" smtClean="0"/>
            <a:t>Због ницања сталних зуба грицкају оловке, нокте</a:t>
          </a:r>
        </a:p>
      </dgm:t>
    </dgm:pt>
    <dgm:pt modelId="{5305F28D-E5BE-44B0-8AF8-4F4AB9B6330D}" type="parTrans" cxnId="{1B2A0577-FE7D-4549-99CE-BCCC49BE0AD0}">
      <dgm:prSet/>
      <dgm:spPr/>
      <dgm:t>
        <a:bodyPr/>
        <a:lstStyle/>
        <a:p>
          <a:endParaRPr lang="bs-Latn-BA"/>
        </a:p>
      </dgm:t>
    </dgm:pt>
    <dgm:pt modelId="{52BCA05C-D2EE-4FEA-BCD9-9373E63EC838}" type="sibTrans" cxnId="{1B2A0577-FE7D-4549-99CE-BCCC49BE0AD0}">
      <dgm:prSet/>
      <dgm:spPr/>
      <dgm:t>
        <a:bodyPr/>
        <a:lstStyle/>
        <a:p>
          <a:endParaRPr lang="bs-Latn-BA"/>
        </a:p>
      </dgm:t>
    </dgm:pt>
    <dgm:pt modelId="{26DA75DE-768D-4DFA-B683-6B3BD7396734}" type="pres">
      <dgm:prSet presAssocID="{4393F334-56B2-41BA-8E7B-F21436460D5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690E3977-B145-434C-8C8B-9BEAA90674AB}" type="pres">
      <dgm:prSet presAssocID="{88C7CBCA-484D-4733-8749-BAB55B4399BF}" presName="composite" presStyleCnt="0"/>
      <dgm:spPr/>
    </dgm:pt>
    <dgm:pt modelId="{29AA64C6-8FDC-4482-9C96-7A8CBC3A1A92}" type="pres">
      <dgm:prSet presAssocID="{88C7CBCA-484D-4733-8749-BAB55B4399BF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D4700A52-3136-4058-B9FD-49BBE4BB278B}" type="pres">
      <dgm:prSet presAssocID="{88C7CBCA-484D-4733-8749-BAB55B4399BF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</dgm:ptLst>
  <dgm:cxnLst>
    <dgm:cxn modelId="{27139DC1-3AAC-459A-9FE4-FE31A48CF8F0}" srcId="{88C7CBCA-484D-4733-8749-BAB55B4399BF}" destId="{B9AE18CF-F0D9-45A6-A435-B382C1F41998}" srcOrd="1" destOrd="0" parTransId="{A98673CA-6204-460C-9D49-AB756015ACBE}" sibTransId="{6C069F5A-A64A-4776-A0D3-072205BAF60C}"/>
    <dgm:cxn modelId="{77F334DF-DB21-4959-9AF5-3F1D45B34DDF}" type="presOf" srcId="{B9AE18CF-F0D9-45A6-A435-B382C1F41998}" destId="{D4700A52-3136-4058-B9FD-49BBE4BB278B}" srcOrd="0" destOrd="1" presId="urn:microsoft.com/office/officeart/2005/8/layout/chevron2"/>
    <dgm:cxn modelId="{DB0877DB-250F-4812-A9E4-CD8ECDFF1A76}" srcId="{88C7CBCA-484D-4733-8749-BAB55B4399BF}" destId="{4EC15BB7-CA5D-428D-B428-32BD32F1DD5F}" srcOrd="2" destOrd="0" parTransId="{0BA21555-E3F2-49F4-B207-64DDB1684FD2}" sibTransId="{A4833E0E-0309-43DE-9788-2F05AEF14763}"/>
    <dgm:cxn modelId="{852A1F56-77E6-4C98-A59C-61BBDD004268}" type="presOf" srcId="{C4ADDD27-866A-46FA-812C-322A77FED53C}" destId="{D4700A52-3136-4058-B9FD-49BBE4BB278B}" srcOrd="0" destOrd="4" presId="urn:microsoft.com/office/officeart/2005/8/layout/chevron2"/>
    <dgm:cxn modelId="{8E46AF66-EBAC-4517-8353-C2670DC45496}" type="presOf" srcId="{4393F334-56B2-41BA-8E7B-F21436460D59}" destId="{26DA75DE-768D-4DFA-B683-6B3BD7396734}" srcOrd="0" destOrd="0" presId="urn:microsoft.com/office/officeart/2005/8/layout/chevron2"/>
    <dgm:cxn modelId="{58FA80C4-A586-45F7-AEA6-CB630244C1AF}" type="presOf" srcId="{88C7CBCA-484D-4733-8749-BAB55B4399BF}" destId="{29AA64C6-8FDC-4482-9C96-7A8CBC3A1A92}" srcOrd="0" destOrd="0" presId="urn:microsoft.com/office/officeart/2005/8/layout/chevron2"/>
    <dgm:cxn modelId="{06F4F7CA-C21D-4194-86FE-C075352CFDB8}" srcId="{88C7CBCA-484D-4733-8749-BAB55B4399BF}" destId="{E03C993F-7244-43C8-8FBB-FD369F95AA9F}" srcOrd="5" destOrd="0" parTransId="{04829DC1-C41C-47F8-8277-2786D468324D}" sibTransId="{1B727A9C-620D-43EF-B10D-47841CACF98D}"/>
    <dgm:cxn modelId="{D85A7EC0-587B-450E-8422-C71CECE7EDF4}" srcId="{88C7CBCA-484D-4733-8749-BAB55B4399BF}" destId="{14DEC8F5-5EA7-4361-813D-B4C42142687F}" srcOrd="0" destOrd="0" parTransId="{2589D2F9-44AC-49A9-8305-D3F4874C482A}" sibTransId="{A222CA2E-FA1A-4D92-B100-F19536476AFB}"/>
    <dgm:cxn modelId="{A3B01FC0-878A-41DA-8397-709EE5C7101B}" srcId="{4393F334-56B2-41BA-8E7B-F21436460D59}" destId="{88C7CBCA-484D-4733-8749-BAB55B4399BF}" srcOrd="0" destOrd="0" parTransId="{6F0EA2B3-EA4D-4AAE-9AD3-DDA87FDAE537}" sibTransId="{A90D1554-F605-4637-A26F-A4DD98F3D5C8}"/>
    <dgm:cxn modelId="{07343DFF-C5C1-49AD-BB7E-6D4428945695}" type="presOf" srcId="{E4FF60F6-FF39-4918-8211-A857D2D5411E}" destId="{D4700A52-3136-4058-B9FD-49BBE4BB278B}" srcOrd="0" destOrd="3" presId="urn:microsoft.com/office/officeart/2005/8/layout/chevron2"/>
    <dgm:cxn modelId="{557AB61F-657B-4BB9-9C30-ACD1C9AE4A40}" type="presOf" srcId="{4EC15BB7-CA5D-428D-B428-32BD32F1DD5F}" destId="{D4700A52-3136-4058-B9FD-49BBE4BB278B}" srcOrd="0" destOrd="2" presId="urn:microsoft.com/office/officeart/2005/8/layout/chevron2"/>
    <dgm:cxn modelId="{67B64F77-DE23-4F9B-9E50-E9773D36C577}" type="presOf" srcId="{E03C993F-7244-43C8-8FBB-FD369F95AA9F}" destId="{D4700A52-3136-4058-B9FD-49BBE4BB278B}" srcOrd="0" destOrd="5" presId="urn:microsoft.com/office/officeart/2005/8/layout/chevron2"/>
    <dgm:cxn modelId="{2BBFEEC2-9775-4EA1-A4E4-C991AD8BB5D7}" type="presOf" srcId="{14DEC8F5-5EA7-4361-813D-B4C42142687F}" destId="{D4700A52-3136-4058-B9FD-49BBE4BB278B}" srcOrd="0" destOrd="0" presId="urn:microsoft.com/office/officeart/2005/8/layout/chevron2"/>
    <dgm:cxn modelId="{1D981EDB-2CC2-487E-93BD-82356D8D4A12}" srcId="{88C7CBCA-484D-4733-8749-BAB55B4399BF}" destId="{E4FF60F6-FF39-4918-8211-A857D2D5411E}" srcOrd="3" destOrd="0" parTransId="{7A036C26-D427-47C2-A087-3895890C6AF8}" sibTransId="{5070A97D-2AA7-4306-89AC-5DB63AE57C01}"/>
    <dgm:cxn modelId="{1B2A0577-FE7D-4549-99CE-BCCC49BE0AD0}" srcId="{88C7CBCA-484D-4733-8749-BAB55B4399BF}" destId="{C4ADDD27-866A-46FA-812C-322A77FED53C}" srcOrd="4" destOrd="0" parTransId="{5305F28D-E5BE-44B0-8AF8-4F4AB9B6330D}" sibTransId="{52BCA05C-D2EE-4FEA-BCD9-9373E63EC838}"/>
    <dgm:cxn modelId="{07EB439C-C90E-4E33-A24A-97380AA04718}" type="presParOf" srcId="{26DA75DE-768D-4DFA-B683-6B3BD7396734}" destId="{690E3977-B145-434C-8C8B-9BEAA90674AB}" srcOrd="0" destOrd="0" presId="urn:microsoft.com/office/officeart/2005/8/layout/chevron2"/>
    <dgm:cxn modelId="{A95675C4-7316-4C14-8B3C-36890D8419CD}" type="presParOf" srcId="{690E3977-B145-434C-8C8B-9BEAA90674AB}" destId="{29AA64C6-8FDC-4482-9C96-7A8CBC3A1A92}" srcOrd="0" destOrd="0" presId="urn:microsoft.com/office/officeart/2005/8/layout/chevron2"/>
    <dgm:cxn modelId="{54840C8E-8A7F-43FC-B15C-958C7F5152CF}" type="presParOf" srcId="{690E3977-B145-434C-8C8B-9BEAA90674AB}" destId="{D4700A52-3136-4058-B9FD-49BBE4BB278B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BCB48BA-F73A-4E72-BDA3-C2AB75DB826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8C907825-C5A5-47F1-8468-B6BDF61F51ED}">
      <dgm:prSet phldrT="[Text]"/>
      <dgm:spPr/>
      <dgm:t>
        <a:bodyPr/>
        <a:lstStyle/>
        <a:p>
          <a:r>
            <a:rPr lang="sr-Cyrl-BA" dirty="0" smtClean="0"/>
            <a:t>Желе да буду главни</a:t>
          </a:r>
          <a:endParaRPr lang="bs-Latn-BA" dirty="0"/>
        </a:p>
      </dgm:t>
    </dgm:pt>
    <dgm:pt modelId="{49826AEF-6D5A-4CF2-BA62-08F1B978090B}" type="parTrans" cxnId="{AF082385-DD59-4039-9B32-76A8FC59FAC4}">
      <dgm:prSet/>
      <dgm:spPr/>
      <dgm:t>
        <a:bodyPr/>
        <a:lstStyle/>
        <a:p>
          <a:endParaRPr lang="bs-Latn-BA"/>
        </a:p>
      </dgm:t>
    </dgm:pt>
    <dgm:pt modelId="{F2683912-CBEB-4E57-B3F8-CEC6D088342B}" type="sibTrans" cxnId="{AF082385-DD59-4039-9B32-76A8FC59FAC4}">
      <dgm:prSet/>
      <dgm:spPr/>
      <dgm:t>
        <a:bodyPr/>
        <a:lstStyle/>
        <a:p>
          <a:endParaRPr lang="bs-Latn-BA"/>
        </a:p>
      </dgm:t>
    </dgm:pt>
    <dgm:pt modelId="{30D2E7A3-1BB4-445C-A32C-E4EE4E2EB7B6}">
      <dgm:prSet phldrT="[Text]"/>
      <dgm:spPr/>
      <dgm:t>
        <a:bodyPr/>
        <a:lstStyle/>
        <a:p>
          <a:r>
            <a:rPr lang="sr-Cyrl-BA" dirty="0" smtClean="0"/>
            <a:t>Воле да се такмиче</a:t>
          </a:r>
          <a:endParaRPr lang="bs-Latn-BA" dirty="0"/>
        </a:p>
      </dgm:t>
    </dgm:pt>
    <dgm:pt modelId="{635EF97D-F8AB-410C-865B-CD9CD28B87C9}" type="parTrans" cxnId="{4F17B5DC-A258-4970-9236-1A0C1CB17E0E}">
      <dgm:prSet/>
      <dgm:spPr/>
      <dgm:t>
        <a:bodyPr/>
        <a:lstStyle/>
        <a:p>
          <a:endParaRPr lang="bs-Latn-BA"/>
        </a:p>
      </dgm:t>
    </dgm:pt>
    <dgm:pt modelId="{3086C355-09C9-48BF-A75F-82FBD7B406F2}" type="sibTrans" cxnId="{4F17B5DC-A258-4970-9236-1A0C1CB17E0E}">
      <dgm:prSet/>
      <dgm:spPr/>
      <dgm:t>
        <a:bodyPr/>
        <a:lstStyle/>
        <a:p>
          <a:endParaRPr lang="bs-Latn-BA"/>
        </a:p>
      </dgm:t>
    </dgm:pt>
    <dgm:pt modelId="{EDE58F1E-34BE-4D8C-85C3-5102ED256D22}">
      <dgm:prSet custT="1"/>
      <dgm:spPr/>
      <dgm:t>
        <a:bodyPr/>
        <a:lstStyle/>
        <a:p>
          <a:r>
            <a:rPr lang="sr-Cyrl-BA" sz="3600" dirty="0" smtClean="0"/>
            <a:t>Карактеристике социјалног развоја</a:t>
          </a:r>
          <a:endParaRPr lang="bs-Latn-BA" sz="3600" dirty="0"/>
        </a:p>
      </dgm:t>
    </dgm:pt>
    <dgm:pt modelId="{29AA35B5-5B85-497D-989E-009B0EA10C3C}" type="parTrans" cxnId="{B5D76BE7-E104-4CEE-9ABD-E57938313132}">
      <dgm:prSet/>
      <dgm:spPr/>
      <dgm:t>
        <a:bodyPr/>
        <a:lstStyle/>
        <a:p>
          <a:endParaRPr lang="bs-Latn-BA"/>
        </a:p>
      </dgm:t>
    </dgm:pt>
    <dgm:pt modelId="{40DEF85E-522E-4810-ABC3-4EC64E242FC1}" type="sibTrans" cxnId="{B5D76BE7-E104-4CEE-9ABD-E57938313132}">
      <dgm:prSet/>
      <dgm:spPr/>
      <dgm:t>
        <a:bodyPr/>
        <a:lstStyle/>
        <a:p>
          <a:endParaRPr lang="bs-Latn-BA"/>
        </a:p>
      </dgm:t>
    </dgm:pt>
    <dgm:pt modelId="{77D51153-B1F0-4B8C-B0D9-628E0A6986CF}">
      <dgm:prSet/>
      <dgm:spPr/>
      <dgm:t>
        <a:bodyPr/>
        <a:lstStyle/>
        <a:p>
          <a:r>
            <a:rPr lang="sr-Cyrl-BA" smtClean="0"/>
            <a:t>Понекад их не красе спортски дух и поштење, измишљају правила</a:t>
          </a:r>
          <a:endParaRPr lang="sr-Cyrl-BA" dirty="0" smtClean="0"/>
        </a:p>
      </dgm:t>
    </dgm:pt>
    <dgm:pt modelId="{C7E4CFFC-D3E7-48B5-88B6-4D5F4F48239F}" type="parTrans" cxnId="{80B79FAB-54B5-4CCE-A321-425B2963E3EE}">
      <dgm:prSet/>
      <dgm:spPr/>
      <dgm:t>
        <a:bodyPr/>
        <a:lstStyle/>
        <a:p>
          <a:endParaRPr lang="bs-Latn-BA"/>
        </a:p>
      </dgm:t>
    </dgm:pt>
    <dgm:pt modelId="{6F1D2AD9-391C-4A52-9050-79D4648985B5}" type="sibTrans" cxnId="{80B79FAB-54B5-4CCE-A321-425B2963E3EE}">
      <dgm:prSet/>
      <dgm:spPr/>
      <dgm:t>
        <a:bodyPr/>
        <a:lstStyle/>
        <a:p>
          <a:endParaRPr lang="bs-Latn-BA"/>
        </a:p>
      </dgm:t>
    </dgm:pt>
    <dgm:pt modelId="{F680BC90-386A-43A1-A994-FF2F3BDE190C}">
      <dgm:prSet/>
      <dgm:spPr/>
      <dgm:t>
        <a:bodyPr/>
        <a:lstStyle/>
        <a:p>
          <a:r>
            <a:rPr lang="sr-Cyrl-BA" dirty="0" smtClean="0"/>
            <a:t>Брину да ли ће добро да обаве задатак</a:t>
          </a:r>
        </a:p>
      </dgm:t>
    </dgm:pt>
    <dgm:pt modelId="{D147550C-91DC-4F0E-905F-1F3A12B60219}" type="parTrans" cxnId="{A0C5E376-029F-4A0E-8515-8BFD1E073F84}">
      <dgm:prSet/>
      <dgm:spPr/>
      <dgm:t>
        <a:bodyPr/>
        <a:lstStyle/>
        <a:p>
          <a:endParaRPr lang="bs-Latn-BA"/>
        </a:p>
      </dgm:t>
    </dgm:pt>
    <dgm:pt modelId="{3A63E744-C5AB-4A02-AD5C-F7EBC57A8D4F}" type="sibTrans" cxnId="{A0C5E376-029F-4A0E-8515-8BFD1E073F84}">
      <dgm:prSet/>
      <dgm:spPr/>
      <dgm:t>
        <a:bodyPr/>
        <a:lstStyle/>
        <a:p>
          <a:endParaRPr lang="bs-Latn-BA"/>
        </a:p>
      </dgm:t>
    </dgm:pt>
    <dgm:pt modelId="{056304AF-E8DF-453E-AD8E-F6101A97DED4}">
      <dgm:prSet/>
      <dgm:spPr/>
      <dgm:t>
        <a:bodyPr/>
        <a:lstStyle/>
        <a:p>
          <a:r>
            <a:rPr lang="sr-Cyrl-BA" dirty="0" smtClean="0"/>
            <a:t>Неуспјех им тешко пада, охрабрење им много значи</a:t>
          </a:r>
        </a:p>
      </dgm:t>
    </dgm:pt>
    <dgm:pt modelId="{7DDB8F4B-EE61-4CD7-A4F9-F6E6A2584E4B}" type="parTrans" cxnId="{B17070C1-DE48-4F3E-9AA3-E77A4DA09715}">
      <dgm:prSet/>
      <dgm:spPr/>
      <dgm:t>
        <a:bodyPr/>
        <a:lstStyle/>
        <a:p>
          <a:endParaRPr lang="bs-Latn-BA"/>
        </a:p>
      </dgm:t>
    </dgm:pt>
    <dgm:pt modelId="{34FA9847-7274-4D62-9DF9-DB9D6FB0BF9D}" type="sibTrans" cxnId="{B17070C1-DE48-4F3E-9AA3-E77A4DA09715}">
      <dgm:prSet/>
      <dgm:spPr/>
      <dgm:t>
        <a:bodyPr/>
        <a:lstStyle/>
        <a:p>
          <a:endParaRPr lang="bs-Latn-BA"/>
        </a:p>
      </dgm:t>
    </dgm:pt>
    <dgm:pt modelId="{6A771A8C-B9E0-4644-974B-1B39382C8FAC}" type="pres">
      <dgm:prSet presAssocID="{DBCB48BA-F73A-4E72-BDA3-C2AB75DB826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689370B7-C43C-488D-83E5-781AA7073BBC}" type="pres">
      <dgm:prSet presAssocID="{EDE58F1E-34BE-4D8C-85C3-5102ED256D22}" presName="composite" presStyleCnt="0"/>
      <dgm:spPr/>
    </dgm:pt>
    <dgm:pt modelId="{A5718130-206E-488D-BFC3-1F778C662476}" type="pres">
      <dgm:prSet presAssocID="{EDE58F1E-34BE-4D8C-85C3-5102ED256D22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7CE58D88-5E06-440F-ADAC-91B1237F50B7}" type="pres">
      <dgm:prSet presAssocID="{EDE58F1E-34BE-4D8C-85C3-5102ED256D22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</dgm:ptLst>
  <dgm:cxnLst>
    <dgm:cxn modelId="{80B79FAB-54B5-4CCE-A321-425B2963E3EE}" srcId="{EDE58F1E-34BE-4D8C-85C3-5102ED256D22}" destId="{77D51153-B1F0-4B8C-B0D9-628E0A6986CF}" srcOrd="2" destOrd="0" parTransId="{C7E4CFFC-D3E7-48B5-88B6-4D5F4F48239F}" sibTransId="{6F1D2AD9-391C-4A52-9050-79D4648985B5}"/>
    <dgm:cxn modelId="{438FEBB6-C867-4F46-ABD3-EBCB7AEEB422}" type="presOf" srcId="{056304AF-E8DF-453E-AD8E-F6101A97DED4}" destId="{7CE58D88-5E06-440F-ADAC-91B1237F50B7}" srcOrd="0" destOrd="4" presId="urn:microsoft.com/office/officeart/2005/8/layout/chevron2"/>
    <dgm:cxn modelId="{F326AFBF-1D45-4E7A-9F10-5BFE119001DE}" type="presOf" srcId="{77D51153-B1F0-4B8C-B0D9-628E0A6986CF}" destId="{7CE58D88-5E06-440F-ADAC-91B1237F50B7}" srcOrd="0" destOrd="2" presId="urn:microsoft.com/office/officeart/2005/8/layout/chevron2"/>
    <dgm:cxn modelId="{675D6167-0325-4DFC-8B1A-D0DC5172DC57}" type="presOf" srcId="{30D2E7A3-1BB4-445C-A32C-E4EE4E2EB7B6}" destId="{7CE58D88-5E06-440F-ADAC-91B1237F50B7}" srcOrd="0" destOrd="1" presId="urn:microsoft.com/office/officeart/2005/8/layout/chevron2"/>
    <dgm:cxn modelId="{F27515FD-4D6E-4BDC-B681-5990E761E68C}" type="presOf" srcId="{EDE58F1E-34BE-4D8C-85C3-5102ED256D22}" destId="{A5718130-206E-488D-BFC3-1F778C662476}" srcOrd="0" destOrd="0" presId="urn:microsoft.com/office/officeart/2005/8/layout/chevron2"/>
    <dgm:cxn modelId="{B17070C1-DE48-4F3E-9AA3-E77A4DA09715}" srcId="{EDE58F1E-34BE-4D8C-85C3-5102ED256D22}" destId="{056304AF-E8DF-453E-AD8E-F6101A97DED4}" srcOrd="4" destOrd="0" parTransId="{7DDB8F4B-EE61-4CD7-A4F9-F6E6A2584E4B}" sibTransId="{34FA9847-7274-4D62-9DF9-DB9D6FB0BF9D}"/>
    <dgm:cxn modelId="{B5D76BE7-E104-4CEE-9ABD-E57938313132}" srcId="{DBCB48BA-F73A-4E72-BDA3-C2AB75DB8268}" destId="{EDE58F1E-34BE-4D8C-85C3-5102ED256D22}" srcOrd="0" destOrd="0" parTransId="{29AA35B5-5B85-497D-989E-009B0EA10C3C}" sibTransId="{40DEF85E-522E-4810-ABC3-4EC64E242FC1}"/>
    <dgm:cxn modelId="{A0C5E376-029F-4A0E-8515-8BFD1E073F84}" srcId="{EDE58F1E-34BE-4D8C-85C3-5102ED256D22}" destId="{F680BC90-386A-43A1-A994-FF2F3BDE190C}" srcOrd="3" destOrd="0" parTransId="{D147550C-91DC-4F0E-905F-1F3A12B60219}" sibTransId="{3A63E744-C5AB-4A02-AD5C-F7EBC57A8D4F}"/>
    <dgm:cxn modelId="{66755AC5-7B8A-4BB5-88AE-18C2B4A20667}" type="presOf" srcId="{DBCB48BA-F73A-4E72-BDA3-C2AB75DB8268}" destId="{6A771A8C-B9E0-4644-974B-1B39382C8FAC}" srcOrd="0" destOrd="0" presId="urn:microsoft.com/office/officeart/2005/8/layout/chevron2"/>
    <dgm:cxn modelId="{6EFC974E-D9CF-4BEA-8A8E-3DA9EBBDEF46}" type="presOf" srcId="{8C907825-C5A5-47F1-8468-B6BDF61F51ED}" destId="{7CE58D88-5E06-440F-ADAC-91B1237F50B7}" srcOrd="0" destOrd="0" presId="urn:microsoft.com/office/officeart/2005/8/layout/chevron2"/>
    <dgm:cxn modelId="{12298958-7302-48C7-A2FE-CEFB8A7F7BA1}" type="presOf" srcId="{F680BC90-386A-43A1-A994-FF2F3BDE190C}" destId="{7CE58D88-5E06-440F-ADAC-91B1237F50B7}" srcOrd="0" destOrd="3" presId="urn:microsoft.com/office/officeart/2005/8/layout/chevron2"/>
    <dgm:cxn modelId="{AF082385-DD59-4039-9B32-76A8FC59FAC4}" srcId="{EDE58F1E-34BE-4D8C-85C3-5102ED256D22}" destId="{8C907825-C5A5-47F1-8468-B6BDF61F51ED}" srcOrd="0" destOrd="0" parTransId="{49826AEF-6D5A-4CF2-BA62-08F1B978090B}" sibTransId="{F2683912-CBEB-4E57-B3F8-CEC6D088342B}"/>
    <dgm:cxn modelId="{4F17B5DC-A258-4970-9236-1A0C1CB17E0E}" srcId="{EDE58F1E-34BE-4D8C-85C3-5102ED256D22}" destId="{30D2E7A3-1BB4-445C-A32C-E4EE4E2EB7B6}" srcOrd="1" destOrd="0" parTransId="{635EF97D-F8AB-410C-865B-CD9CD28B87C9}" sibTransId="{3086C355-09C9-48BF-A75F-82FBD7B406F2}"/>
    <dgm:cxn modelId="{D56254E6-0804-41B8-B6A4-9638E2DDDC26}" type="presParOf" srcId="{6A771A8C-B9E0-4644-974B-1B39382C8FAC}" destId="{689370B7-C43C-488D-83E5-781AA7073BBC}" srcOrd="0" destOrd="0" presId="urn:microsoft.com/office/officeart/2005/8/layout/chevron2"/>
    <dgm:cxn modelId="{EA8E8E5A-66EF-4A4B-8BF4-DDA1403588DD}" type="presParOf" srcId="{689370B7-C43C-488D-83E5-781AA7073BBC}" destId="{A5718130-206E-488D-BFC3-1F778C662476}" srcOrd="0" destOrd="0" presId="urn:microsoft.com/office/officeart/2005/8/layout/chevron2"/>
    <dgm:cxn modelId="{F3B4CD26-7D38-4A4B-94CD-99C6222D5AC1}" type="presParOf" srcId="{689370B7-C43C-488D-83E5-781AA7073BBC}" destId="{7CE58D88-5E06-440F-ADAC-91B1237F50B7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A49B648-E366-4665-9EC7-6DB751C89C3D}" type="doc">
      <dgm:prSet loTypeId="urn:microsoft.com/office/officeart/2005/8/layout/chevron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C5F6F88E-2711-45A2-B47E-ADC3261F4AE7}">
      <dgm:prSet phldrT="[Text]" custT="1"/>
      <dgm:spPr/>
      <dgm:t>
        <a:bodyPr/>
        <a:lstStyle/>
        <a:p>
          <a:r>
            <a:rPr lang="sr-Cyrl-BA" sz="3600" dirty="0" smtClean="0"/>
            <a:t>Карактеристике социјалног развоја</a:t>
          </a:r>
          <a:endParaRPr lang="bs-Latn-BA" sz="3600" dirty="0"/>
        </a:p>
      </dgm:t>
    </dgm:pt>
    <dgm:pt modelId="{3BAABAB6-CB4E-434B-B954-48CC59A10BE8}" type="parTrans" cxnId="{AA17E51A-FA0B-462E-B222-D758E848A1D1}">
      <dgm:prSet/>
      <dgm:spPr/>
      <dgm:t>
        <a:bodyPr/>
        <a:lstStyle/>
        <a:p>
          <a:endParaRPr lang="bs-Latn-BA"/>
        </a:p>
      </dgm:t>
    </dgm:pt>
    <dgm:pt modelId="{0ED7E143-4270-4318-8003-3AC22312E3D8}" type="sibTrans" cxnId="{AA17E51A-FA0B-462E-B222-D758E848A1D1}">
      <dgm:prSet/>
      <dgm:spPr/>
      <dgm:t>
        <a:bodyPr/>
        <a:lstStyle/>
        <a:p>
          <a:endParaRPr lang="bs-Latn-BA"/>
        </a:p>
      </dgm:t>
    </dgm:pt>
    <dgm:pt modelId="{CFF8AAD8-68E4-45FD-B878-419F39E915EE}">
      <dgm:prSet phldrT="[Text]"/>
      <dgm:spPr/>
      <dgm:t>
        <a:bodyPr/>
        <a:lstStyle/>
        <a:p>
          <a:r>
            <a:rPr lang="sr-Cyrl-BA" dirty="0" smtClean="0"/>
            <a:t>Знају да зановијетају, задиркују и критикују друге</a:t>
          </a:r>
          <a:endParaRPr lang="bs-Latn-BA" dirty="0"/>
        </a:p>
      </dgm:t>
    </dgm:pt>
    <dgm:pt modelId="{9542630B-EFB4-46B7-89DD-B8605F526AAD}" type="parTrans" cxnId="{3B02FDFB-5B4F-4074-B93E-D15A8FA33208}">
      <dgm:prSet/>
      <dgm:spPr/>
      <dgm:t>
        <a:bodyPr/>
        <a:lstStyle/>
        <a:p>
          <a:endParaRPr lang="bs-Latn-BA"/>
        </a:p>
      </dgm:t>
    </dgm:pt>
    <dgm:pt modelId="{887632E2-00DE-4314-9B5B-3957635F17D4}" type="sibTrans" cxnId="{3B02FDFB-5B4F-4074-B93E-D15A8FA33208}">
      <dgm:prSet/>
      <dgm:spPr/>
      <dgm:t>
        <a:bodyPr/>
        <a:lstStyle/>
        <a:p>
          <a:endParaRPr lang="bs-Latn-BA"/>
        </a:p>
      </dgm:t>
    </dgm:pt>
    <dgm:pt modelId="{AFF54EA5-92B7-4907-98C2-9B024E8C5764}">
      <dgm:prSet/>
      <dgm:spPr/>
      <dgm:t>
        <a:bodyPr/>
        <a:lstStyle/>
        <a:p>
          <a:r>
            <a:rPr lang="sr-Cyrl-BA" dirty="0" smtClean="0"/>
            <a:t>Лако се онерасположе када их увриједе</a:t>
          </a:r>
        </a:p>
      </dgm:t>
    </dgm:pt>
    <dgm:pt modelId="{35126919-A991-4FAE-8EAB-E31DB9BC9663}" type="parTrans" cxnId="{870F6889-FA14-48E9-88BF-F55ADEE5F1AF}">
      <dgm:prSet/>
      <dgm:spPr/>
      <dgm:t>
        <a:bodyPr/>
        <a:lstStyle/>
        <a:p>
          <a:endParaRPr lang="bs-Latn-BA"/>
        </a:p>
      </dgm:t>
    </dgm:pt>
    <dgm:pt modelId="{A88C8199-BCBC-4893-A8E6-27CAAD4A3A6C}" type="sibTrans" cxnId="{870F6889-FA14-48E9-88BF-F55ADEE5F1AF}">
      <dgm:prSet/>
      <dgm:spPr/>
      <dgm:t>
        <a:bodyPr/>
        <a:lstStyle/>
        <a:p>
          <a:endParaRPr lang="bs-Latn-BA"/>
        </a:p>
      </dgm:t>
    </dgm:pt>
    <dgm:pt modelId="{1AFAD2C8-0350-4B0D-8405-C1E9A0713BF1}">
      <dgm:prSet/>
      <dgm:spPr/>
      <dgm:t>
        <a:bodyPr/>
        <a:lstStyle/>
        <a:p>
          <a:r>
            <a:rPr lang="sr-Cyrl-BA" smtClean="0"/>
            <a:t>Важни су им пријатељи</a:t>
          </a:r>
          <a:endParaRPr lang="sr-Cyrl-BA" dirty="0" smtClean="0"/>
        </a:p>
      </dgm:t>
    </dgm:pt>
    <dgm:pt modelId="{13522045-1A90-4234-8CC6-3AAB6E86D0D5}" type="parTrans" cxnId="{872BA47D-E588-4795-AF06-B38BADA3939B}">
      <dgm:prSet/>
      <dgm:spPr/>
      <dgm:t>
        <a:bodyPr/>
        <a:lstStyle/>
        <a:p>
          <a:endParaRPr lang="bs-Latn-BA"/>
        </a:p>
      </dgm:t>
    </dgm:pt>
    <dgm:pt modelId="{C2284F34-6602-4276-A025-F27890407C47}" type="sibTrans" cxnId="{872BA47D-E588-4795-AF06-B38BADA3939B}">
      <dgm:prSet/>
      <dgm:spPr/>
      <dgm:t>
        <a:bodyPr/>
        <a:lstStyle/>
        <a:p>
          <a:endParaRPr lang="bs-Latn-BA"/>
        </a:p>
      </dgm:t>
    </dgm:pt>
    <dgm:pt modelId="{94EE13F7-0A05-4056-88CE-05FCC36EF319}">
      <dgm:prSet/>
      <dgm:spPr/>
      <dgm:t>
        <a:bodyPr/>
        <a:lstStyle/>
        <a:p>
          <a:r>
            <a:rPr lang="sr-Cyrl-BA" smtClean="0"/>
            <a:t>Школа у погледу утицаја замјењују кућу</a:t>
          </a:r>
          <a:endParaRPr lang="bs-Latn-BA" dirty="0"/>
        </a:p>
      </dgm:t>
    </dgm:pt>
    <dgm:pt modelId="{24ED55EE-3293-43A0-8151-27890EF17899}" type="parTrans" cxnId="{4DE628E0-7E6B-4091-892C-207591600921}">
      <dgm:prSet/>
      <dgm:spPr/>
      <dgm:t>
        <a:bodyPr/>
        <a:lstStyle/>
        <a:p>
          <a:endParaRPr lang="bs-Latn-BA"/>
        </a:p>
      </dgm:t>
    </dgm:pt>
    <dgm:pt modelId="{B545ED99-70F7-4351-92EE-FBEF6C532BF5}" type="sibTrans" cxnId="{4DE628E0-7E6B-4091-892C-207591600921}">
      <dgm:prSet/>
      <dgm:spPr/>
      <dgm:t>
        <a:bodyPr/>
        <a:lstStyle/>
        <a:p>
          <a:endParaRPr lang="bs-Latn-BA"/>
        </a:p>
      </dgm:t>
    </dgm:pt>
    <dgm:pt modelId="{CD4E3D8F-B295-43A0-9408-1155D6FEEA95}">
      <dgm:prSet phldrT="[Text]"/>
      <dgm:spPr/>
      <dgm:t>
        <a:bodyPr/>
        <a:lstStyle/>
        <a:p>
          <a:r>
            <a:rPr lang="sr-Cyrl-BA" dirty="0" smtClean="0"/>
            <a:t>Воле изненађења и ситна задовољства</a:t>
          </a:r>
          <a:endParaRPr lang="bs-Latn-BA" dirty="0"/>
        </a:p>
      </dgm:t>
    </dgm:pt>
    <dgm:pt modelId="{D9653764-4D83-4997-8377-D07FF1879F63}" type="parTrans" cxnId="{84D41FAD-6BB7-4C49-9C41-9D5C6B8732E2}">
      <dgm:prSet/>
      <dgm:spPr/>
      <dgm:t>
        <a:bodyPr/>
        <a:lstStyle/>
        <a:p>
          <a:endParaRPr lang="bs-Latn-BA"/>
        </a:p>
      </dgm:t>
    </dgm:pt>
    <dgm:pt modelId="{55DC0974-073A-4D09-B797-45B21EDC9497}" type="sibTrans" cxnId="{84D41FAD-6BB7-4C49-9C41-9D5C6B8732E2}">
      <dgm:prSet/>
      <dgm:spPr/>
      <dgm:t>
        <a:bodyPr/>
        <a:lstStyle/>
        <a:p>
          <a:endParaRPr lang="bs-Latn-BA"/>
        </a:p>
      </dgm:t>
    </dgm:pt>
    <dgm:pt modelId="{028827E8-C210-4CCA-A5D2-A6B73C7000F2}" type="pres">
      <dgm:prSet presAssocID="{DA49B648-E366-4665-9EC7-6DB751C89C3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A8EE085C-2A46-4751-8EE2-5B5CEC7DBB67}" type="pres">
      <dgm:prSet presAssocID="{C5F6F88E-2711-45A2-B47E-ADC3261F4AE7}" presName="composite" presStyleCnt="0"/>
      <dgm:spPr/>
    </dgm:pt>
    <dgm:pt modelId="{5C6350A5-6D02-4E0D-8727-87778319D547}" type="pres">
      <dgm:prSet presAssocID="{C5F6F88E-2711-45A2-B47E-ADC3261F4AE7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24040612-0B43-435A-B049-F74B144654E5}" type="pres">
      <dgm:prSet presAssocID="{C5F6F88E-2711-45A2-B47E-ADC3261F4AE7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</dgm:ptLst>
  <dgm:cxnLst>
    <dgm:cxn modelId="{9162751B-B959-41C5-BE33-08794622A455}" type="presOf" srcId="{AFF54EA5-92B7-4907-98C2-9B024E8C5764}" destId="{24040612-0B43-435A-B049-F74B144654E5}" srcOrd="0" destOrd="2" presId="urn:microsoft.com/office/officeart/2005/8/layout/chevron2"/>
    <dgm:cxn modelId="{872BA47D-E588-4795-AF06-B38BADA3939B}" srcId="{C5F6F88E-2711-45A2-B47E-ADC3261F4AE7}" destId="{1AFAD2C8-0350-4B0D-8405-C1E9A0713BF1}" srcOrd="3" destOrd="0" parTransId="{13522045-1A90-4234-8CC6-3AAB6E86D0D5}" sibTransId="{C2284F34-6602-4276-A025-F27890407C47}"/>
    <dgm:cxn modelId="{39F2F412-2174-4FFC-A0CB-7F9CC2F49708}" type="presOf" srcId="{CD4E3D8F-B295-43A0-9408-1155D6FEEA95}" destId="{24040612-0B43-435A-B049-F74B144654E5}" srcOrd="0" destOrd="0" presId="urn:microsoft.com/office/officeart/2005/8/layout/chevron2"/>
    <dgm:cxn modelId="{3AB585A2-7A7F-405E-A343-D0EA334A3D45}" type="presOf" srcId="{C5F6F88E-2711-45A2-B47E-ADC3261F4AE7}" destId="{5C6350A5-6D02-4E0D-8727-87778319D547}" srcOrd="0" destOrd="0" presId="urn:microsoft.com/office/officeart/2005/8/layout/chevron2"/>
    <dgm:cxn modelId="{4DE628E0-7E6B-4091-892C-207591600921}" srcId="{C5F6F88E-2711-45A2-B47E-ADC3261F4AE7}" destId="{94EE13F7-0A05-4056-88CE-05FCC36EF319}" srcOrd="4" destOrd="0" parTransId="{24ED55EE-3293-43A0-8151-27890EF17899}" sibTransId="{B545ED99-70F7-4351-92EE-FBEF6C532BF5}"/>
    <dgm:cxn modelId="{84D41FAD-6BB7-4C49-9C41-9D5C6B8732E2}" srcId="{C5F6F88E-2711-45A2-B47E-ADC3261F4AE7}" destId="{CD4E3D8F-B295-43A0-9408-1155D6FEEA95}" srcOrd="0" destOrd="0" parTransId="{D9653764-4D83-4997-8377-D07FF1879F63}" sibTransId="{55DC0974-073A-4D09-B797-45B21EDC9497}"/>
    <dgm:cxn modelId="{AA17E51A-FA0B-462E-B222-D758E848A1D1}" srcId="{DA49B648-E366-4665-9EC7-6DB751C89C3D}" destId="{C5F6F88E-2711-45A2-B47E-ADC3261F4AE7}" srcOrd="0" destOrd="0" parTransId="{3BAABAB6-CB4E-434B-B954-48CC59A10BE8}" sibTransId="{0ED7E143-4270-4318-8003-3AC22312E3D8}"/>
    <dgm:cxn modelId="{F416B1F3-5379-4D1C-B4CA-4594650FE917}" type="presOf" srcId="{DA49B648-E366-4665-9EC7-6DB751C89C3D}" destId="{028827E8-C210-4CCA-A5D2-A6B73C7000F2}" srcOrd="0" destOrd="0" presId="urn:microsoft.com/office/officeart/2005/8/layout/chevron2"/>
    <dgm:cxn modelId="{2BF8B7A8-2EE3-41C0-A02F-6507F4619B5E}" type="presOf" srcId="{94EE13F7-0A05-4056-88CE-05FCC36EF319}" destId="{24040612-0B43-435A-B049-F74B144654E5}" srcOrd="0" destOrd="4" presId="urn:microsoft.com/office/officeart/2005/8/layout/chevron2"/>
    <dgm:cxn modelId="{37E5916B-CD24-4105-B464-FBEDD9486133}" type="presOf" srcId="{1AFAD2C8-0350-4B0D-8405-C1E9A0713BF1}" destId="{24040612-0B43-435A-B049-F74B144654E5}" srcOrd="0" destOrd="3" presId="urn:microsoft.com/office/officeart/2005/8/layout/chevron2"/>
    <dgm:cxn modelId="{014AF624-CA9B-4F2F-BA46-623B3A37DA2C}" type="presOf" srcId="{CFF8AAD8-68E4-45FD-B878-419F39E915EE}" destId="{24040612-0B43-435A-B049-F74B144654E5}" srcOrd="0" destOrd="1" presId="urn:microsoft.com/office/officeart/2005/8/layout/chevron2"/>
    <dgm:cxn modelId="{870F6889-FA14-48E9-88BF-F55ADEE5F1AF}" srcId="{C5F6F88E-2711-45A2-B47E-ADC3261F4AE7}" destId="{AFF54EA5-92B7-4907-98C2-9B024E8C5764}" srcOrd="2" destOrd="0" parTransId="{35126919-A991-4FAE-8EAB-E31DB9BC9663}" sibTransId="{A88C8199-BCBC-4893-A8E6-27CAAD4A3A6C}"/>
    <dgm:cxn modelId="{3B02FDFB-5B4F-4074-B93E-D15A8FA33208}" srcId="{C5F6F88E-2711-45A2-B47E-ADC3261F4AE7}" destId="{CFF8AAD8-68E4-45FD-B878-419F39E915EE}" srcOrd="1" destOrd="0" parTransId="{9542630B-EFB4-46B7-89DD-B8605F526AAD}" sibTransId="{887632E2-00DE-4314-9B5B-3957635F17D4}"/>
    <dgm:cxn modelId="{F2836254-A89A-4CE8-BF0F-E557D085520A}" type="presParOf" srcId="{028827E8-C210-4CCA-A5D2-A6B73C7000F2}" destId="{A8EE085C-2A46-4751-8EE2-5B5CEC7DBB67}" srcOrd="0" destOrd="0" presId="urn:microsoft.com/office/officeart/2005/8/layout/chevron2"/>
    <dgm:cxn modelId="{DFFF73F3-24C0-41F3-9665-82676DB2AB9F}" type="presParOf" srcId="{A8EE085C-2A46-4751-8EE2-5B5CEC7DBB67}" destId="{5C6350A5-6D02-4E0D-8727-87778319D547}" srcOrd="0" destOrd="0" presId="urn:microsoft.com/office/officeart/2005/8/layout/chevron2"/>
    <dgm:cxn modelId="{F24C3CA7-507B-4014-8F4A-EE63C9FDAFE9}" type="presParOf" srcId="{A8EE085C-2A46-4751-8EE2-5B5CEC7DBB67}" destId="{24040612-0B43-435A-B049-F74B144654E5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1489A8D-1149-42B2-890A-3F3F30D0060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682A865C-6322-4253-BA88-28894C955DE4}">
      <dgm:prSet phldrT="[Text]" custT="1"/>
      <dgm:spPr/>
      <dgm:t>
        <a:bodyPr/>
        <a:lstStyle/>
        <a:p>
          <a:r>
            <a:rPr lang="sr-Cyrl-BA" sz="3600" dirty="0" smtClean="0"/>
            <a:t>Карактеристике развоја говора</a:t>
          </a:r>
          <a:endParaRPr lang="bs-Latn-BA" sz="3600" dirty="0"/>
        </a:p>
      </dgm:t>
    </dgm:pt>
    <dgm:pt modelId="{E8B54E54-0AF6-4DB1-A25F-0D25C8709086}" type="parTrans" cxnId="{AF696674-6595-42AF-8381-26F288035F25}">
      <dgm:prSet/>
      <dgm:spPr/>
      <dgm:t>
        <a:bodyPr/>
        <a:lstStyle/>
        <a:p>
          <a:endParaRPr lang="bs-Latn-BA"/>
        </a:p>
      </dgm:t>
    </dgm:pt>
    <dgm:pt modelId="{541FF9D0-279E-4C1D-B3BC-BD507DC55BBC}" type="sibTrans" cxnId="{AF696674-6595-42AF-8381-26F288035F25}">
      <dgm:prSet/>
      <dgm:spPr/>
      <dgm:t>
        <a:bodyPr/>
        <a:lstStyle/>
        <a:p>
          <a:endParaRPr lang="bs-Latn-BA"/>
        </a:p>
      </dgm:t>
    </dgm:pt>
    <dgm:pt modelId="{2B93A30B-5424-4B52-9F8D-FF3D0BF7ABFA}">
      <dgm:prSet phldrT="[Text]"/>
      <dgm:spPr/>
      <dgm:t>
        <a:bodyPr/>
        <a:lstStyle/>
        <a:p>
          <a:r>
            <a:rPr lang="sr-Cyrl-BA" dirty="0" smtClean="0"/>
            <a:t>Воле да објашњавају, корисно је омогућити им да покажу оно што знају и испричају све што имају да кажу</a:t>
          </a:r>
          <a:endParaRPr lang="bs-Latn-BA" dirty="0"/>
        </a:p>
      </dgm:t>
    </dgm:pt>
    <dgm:pt modelId="{6E34E695-5B73-4D28-BB3F-B6F09BA25D48}" type="parTrans" cxnId="{6FDF7AEA-9197-4A4A-BEAA-D9DF8D438932}">
      <dgm:prSet/>
      <dgm:spPr/>
      <dgm:t>
        <a:bodyPr/>
        <a:lstStyle/>
        <a:p>
          <a:endParaRPr lang="bs-Latn-BA"/>
        </a:p>
      </dgm:t>
    </dgm:pt>
    <dgm:pt modelId="{54FCF9FF-9F9E-4F4B-81CB-BB6D27BED190}" type="sibTrans" cxnId="{6FDF7AEA-9197-4A4A-BEAA-D9DF8D438932}">
      <dgm:prSet/>
      <dgm:spPr/>
      <dgm:t>
        <a:bodyPr/>
        <a:lstStyle/>
        <a:p>
          <a:endParaRPr lang="bs-Latn-BA"/>
        </a:p>
      </dgm:t>
    </dgm:pt>
    <dgm:pt modelId="{D0314120-F770-4634-B9F3-C63BB019EA17}">
      <dgm:prSet/>
      <dgm:spPr/>
      <dgm:t>
        <a:bodyPr/>
        <a:lstStyle/>
        <a:p>
          <a:r>
            <a:rPr lang="sr-Cyrl-BA" smtClean="0"/>
            <a:t>Воле шале и игре погађања</a:t>
          </a:r>
          <a:endParaRPr lang="sr-Cyrl-BA" dirty="0" smtClean="0"/>
        </a:p>
      </dgm:t>
    </dgm:pt>
    <dgm:pt modelId="{C9C64A85-C404-4F6A-81D8-AD5A7BC6F25B}" type="parTrans" cxnId="{3A1C059B-D06E-4B06-8F79-CFA8AF783607}">
      <dgm:prSet/>
      <dgm:spPr/>
      <dgm:t>
        <a:bodyPr/>
        <a:lstStyle/>
        <a:p>
          <a:endParaRPr lang="bs-Latn-BA"/>
        </a:p>
      </dgm:t>
    </dgm:pt>
    <dgm:pt modelId="{698F9FC4-7F31-4F93-AF1F-6DA17EFED369}" type="sibTrans" cxnId="{3A1C059B-D06E-4B06-8F79-CFA8AF783607}">
      <dgm:prSet/>
      <dgm:spPr/>
      <dgm:t>
        <a:bodyPr/>
        <a:lstStyle/>
        <a:p>
          <a:endParaRPr lang="bs-Latn-BA"/>
        </a:p>
      </dgm:t>
    </dgm:pt>
    <dgm:pt modelId="{C995AADC-5F1D-4AEE-AEBC-ABCA37DC7E40}">
      <dgm:prSet/>
      <dgm:spPr/>
      <dgm:t>
        <a:bodyPr/>
        <a:lstStyle/>
        <a:p>
          <a:r>
            <a:rPr lang="sr-Cyrl-BA" smtClean="0"/>
            <a:t>Говоре необуздано и с много ентузијазма</a:t>
          </a:r>
          <a:endParaRPr lang="sr-Cyrl-BA" dirty="0" smtClean="0"/>
        </a:p>
      </dgm:t>
    </dgm:pt>
    <dgm:pt modelId="{393E18C7-B464-4158-8781-B10C809AC11D}" type="parTrans" cxnId="{69511870-677F-4879-93C2-78D2756EF6DB}">
      <dgm:prSet/>
      <dgm:spPr/>
      <dgm:t>
        <a:bodyPr/>
        <a:lstStyle/>
        <a:p>
          <a:endParaRPr lang="bs-Latn-BA"/>
        </a:p>
      </dgm:t>
    </dgm:pt>
    <dgm:pt modelId="{38BC4815-E2EF-4A8F-ABE0-B6B6D9196A22}" type="sibTrans" cxnId="{69511870-677F-4879-93C2-78D2756EF6DB}">
      <dgm:prSet/>
      <dgm:spPr/>
      <dgm:t>
        <a:bodyPr/>
        <a:lstStyle/>
        <a:p>
          <a:endParaRPr lang="bs-Latn-BA"/>
        </a:p>
      </dgm:t>
    </dgm:pt>
    <dgm:pt modelId="{4C925BE7-2120-4412-ADC7-3D3EDFED4624}">
      <dgm:prSet/>
      <dgm:spPr/>
      <dgm:t>
        <a:bodyPr/>
        <a:lstStyle/>
        <a:p>
          <a:r>
            <a:rPr lang="sr-Cyrl-BA" dirty="0" smtClean="0"/>
            <a:t>Зановјетају</a:t>
          </a:r>
          <a:endParaRPr lang="bs-Latn-BA" dirty="0"/>
        </a:p>
      </dgm:t>
    </dgm:pt>
    <dgm:pt modelId="{0B5B8328-60B5-4472-9EE3-41D9BF45EECB}" type="parTrans" cxnId="{655A6C91-2563-48A5-8214-E07B97C6C18B}">
      <dgm:prSet/>
      <dgm:spPr/>
      <dgm:t>
        <a:bodyPr/>
        <a:lstStyle/>
        <a:p>
          <a:endParaRPr lang="bs-Latn-BA"/>
        </a:p>
      </dgm:t>
    </dgm:pt>
    <dgm:pt modelId="{FC5085A2-CBBE-4E27-BB56-F1C384EEBB96}" type="sibTrans" cxnId="{655A6C91-2563-48A5-8214-E07B97C6C18B}">
      <dgm:prSet/>
      <dgm:spPr/>
      <dgm:t>
        <a:bodyPr/>
        <a:lstStyle/>
        <a:p>
          <a:endParaRPr lang="bs-Latn-BA"/>
        </a:p>
      </dgm:t>
    </dgm:pt>
    <dgm:pt modelId="{78558A3E-13EB-4777-9D4A-FCCF53B6B920}">
      <dgm:prSet/>
      <dgm:spPr/>
      <dgm:t>
        <a:bodyPr/>
        <a:lstStyle/>
        <a:p>
          <a:r>
            <a:rPr lang="sr-Cyrl-BA" dirty="0" smtClean="0"/>
            <a:t>Рјечник шестогодишњака обухвата око 10000 ријечи</a:t>
          </a:r>
          <a:endParaRPr lang="bs-Latn-BA" dirty="0"/>
        </a:p>
      </dgm:t>
    </dgm:pt>
    <dgm:pt modelId="{2B962375-E2AF-45D8-9D12-C86171366BA8}" type="parTrans" cxnId="{02627263-B02E-4B06-9D35-F7F686B5B3B6}">
      <dgm:prSet/>
      <dgm:spPr/>
      <dgm:t>
        <a:bodyPr/>
        <a:lstStyle/>
        <a:p>
          <a:endParaRPr lang="bs-Latn-BA"/>
        </a:p>
      </dgm:t>
    </dgm:pt>
    <dgm:pt modelId="{11FF8EEF-A2EB-4EDA-AAD4-A34FDC1D9260}" type="sibTrans" cxnId="{02627263-B02E-4B06-9D35-F7F686B5B3B6}">
      <dgm:prSet/>
      <dgm:spPr/>
      <dgm:t>
        <a:bodyPr/>
        <a:lstStyle/>
        <a:p>
          <a:endParaRPr lang="bs-Latn-BA"/>
        </a:p>
      </dgm:t>
    </dgm:pt>
    <dgm:pt modelId="{81A35941-EC2B-4745-9569-DE498D9136F8}" type="pres">
      <dgm:prSet presAssocID="{01489A8D-1149-42B2-890A-3F3F30D0060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2C140B25-009F-4391-A5F0-93003BB8C637}" type="pres">
      <dgm:prSet presAssocID="{682A865C-6322-4253-BA88-28894C955DE4}" presName="composite" presStyleCnt="0"/>
      <dgm:spPr/>
    </dgm:pt>
    <dgm:pt modelId="{553252D8-7DEF-4BDE-96A3-3B79BC6EF490}" type="pres">
      <dgm:prSet presAssocID="{682A865C-6322-4253-BA88-28894C955DE4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A7810251-08CC-4C55-B3D5-A8DA9599C683}" type="pres">
      <dgm:prSet presAssocID="{682A865C-6322-4253-BA88-28894C955DE4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</dgm:ptLst>
  <dgm:cxnLst>
    <dgm:cxn modelId="{A7AED689-80E9-497A-A987-1046EED69A6C}" type="presOf" srcId="{2B93A30B-5424-4B52-9F8D-FF3D0BF7ABFA}" destId="{A7810251-08CC-4C55-B3D5-A8DA9599C683}" srcOrd="0" destOrd="0" presId="urn:microsoft.com/office/officeart/2005/8/layout/chevron2"/>
    <dgm:cxn modelId="{655A6C91-2563-48A5-8214-E07B97C6C18B}" srcId="{682A865C-6322-4253-BA88-28894C955DE4}" destId="{4C925BE7-2120-4412-ADC7-3D3EDFED4624}" srcOrd="3" destOrd="0" parTransId="{0B5B8328-60B5-4472-9EE3-41D9BF45EECB}" sibTransId="{FC5085A2-CBBE-4E27-BB56-F1C384EEBB96}"/>
    <dgm:cxn modelId="{E88EF33D-FF12-4120-A323-059B651ABC03}" type="presOf" srcId="{78558A3E-13EB-4777-9D4A-FCCF53B6B920}" destId="{A7810251-08CC-4C55-B3D5-A8DA9599C683}" srcOrd="0" destOrd="4" presId="urn:microsoft.com/office/officeart/2005/8/layout/chevron2"/>
    <dgm:cxn modelId="{3032EAE4-FE5F-4CA5-B4B5-D46425A79170}" type="presOf" srcId="{01489A8D-1149-42B2-890A-3F3F30D0060D}" destId="{81A35941-EC2B-4745-9569-DE498D9136F8}" srcOrd="0" destOrd="0" presId="urn:microsoft.com/office/officeart/2005/8/layout/chevron2"/>
    <dgm:cxn modelId="{82830E3F-F1C8-43E9-99F7-430B4C0F6B8C}" type="presOf" srcId="{4C925BE7-2120-4412-ADC7-3D3EDFED4624}" destId="{A7810251-08CC-4C55-B3D5-A8DA9599C683}" srcOrd="0" destOrd="3" presId="urn:microsoft.com/office/officeart/2005/8/layout/chevron2"/>
    <dgm:cxn modelId="{3A1C059B-D06E-4B06-8F79-CFA8AF783607}" srcId="{682A865C-6322-4253-BA88-28894C955DE4}" destId="{D0314120-F770-4634-B9F3-C63BB019EA17}" srcOrd="1" destOrd="0" parTransId="{C9C64A85-C404-4F6A-81D8-AD5A7BC6F25B}" sibTransId="{698F9FC4-7F31-4F93-AF1F-6DA17EFED369}"/>
    <dgm:cxn modelId="{9F72F4F1-B25A-49E3-A3C3-6ADCD057999C}" type="presOf" srcId="{682A865C-6322-4253-BA88-28894C955DE4}" destId="{553252D8-7DEF-4BDE-96A3-3B79BC6EF490}" srcOrd="0" destOrd="0" presId="urn:microsoft.com/office/officeart/2005/8/layout/chevron2"/>
    <dgm:cxn modelId="{6FDF7AEA-9197-4A4A-BEAA-D9DF8D438932}" srcId="{682A865C-6322-4253-BA88-28894C955DE4}" destId="{2B93A30B-5424-4B52-9F8D-FF3D0BF7ABFA}" srcOrd="0" destOrd="0" parTransId="{6E34E695-5B73-4D28-BB3F-B6F09BA25D48}" sibTransId="{54FCF9FF-9F9E-4F4B-81CB-BB6D27BED190}"/>
    <dgm:cxn modelId="{FAC5BB9A-3570-45D6-BB34-80D686F79391}" type="presOf" srcId="{D0314120-F770-4634-B9F3-C63BB019EA17}" destId="{A7810251-08CC-4C55-B3D5-A8DA9599C683}" srcOrd="0" destOrd="1" presId="urn:microsoft.com/office/officeart/2005/8/layout/chevron2"/>
    <dgm:cxn modelId="{AF696674-6595-42AF-8381-26F288035F25}" srcId="{01489A8D-1149-42B2-890A-3F3F30D0060D}" destId="{682A865C-6322-4253-BA88-28894C955DE4}" srcOrd="0" destOrd="0" parTransId="{E8B54E54-0AF6-4DB1-A25F-0D25C8709086}" sibTransId="{541FF9D0-279E-4C1D-B3BC-BD507DC55BBC}"/>
    <dgm:cxn modelId="{02627263-B02E-4B06-9D35-F7F686B5B3B6}" srcId="{682A865C-6322-4253-BA88-28894C955DE4}" destId="{78558A3E-13EB-4777-9D4A-FCCF53B6B920}" srcOrd="4" destOrd="0" parTransId="{2B962375-E2AF-45D8-9D12-C86171366BA8}" sibTransId="{11FF8EEF-A2EB-4EDA-AAD4-A34FDC1D9260}"/>
    <dgm:cxn modelId="{7B143CB6-8BC8-4746-B04A-B1D653B1A5D3}" type="presOf" srcId="{C995AADC-5F1D-4AEE-AEBC-ABCA37DC7E40}" destId="{A7810251-08CC-4C55-B3D5-A8DA9599C683}" srcOrd="0" destOrd="2" presId="urn:microsoft.com/office/officeart/2005/8/layout/chevron2"/>
    <dgm:cxn modelId="{69511870-677F-4879-93C2-78D2756EF6DB}" srcId="{682A865C-6322-4253-BA88-28894C955DE4}" destId="{C995AADC-5F1D-4AEE-AEBC-ABCA37DC7E40}" srcOrd="2" destOrd="0" parTransId="{393E18C7-B464-4158-8781-B10C809AC11D}" sibTransId="{38BC4815-E2EF-4A8F-ABE0-B6B6D9196A22}"/>
    <dgm:cxn modelId="{6BFF5402-699C-428D-AF72-ED83B15EBA6D}" type="presParOf" srcId="{81A35941-EC2B-4745-9569-DE498D9136F8}" destId="{2C140B25-009F-4391-A5F0-93003BB8C637}" srcOrd="0" destOrd="0" presId="urn:microsoft.com/office/officeart/2005/8/layout/chevron2"/>
    <dgm:cxn modelId="{24210F0D-2B26-4A1F-956B-C62B110B94B1}" type="presParOf" srcId="{2C140B25-009F-4391-A5F0-93003BB8C637}" destId="{553252D8-7DEF-4BDE-96A3-3B79BC6EF490}" srcOrd="0" destOrd="0" presId="urn:microsoft.com/office/officeart/2005/8/layout/chevron2"/>
    <dgm:cxn modelId="{6EC8ADE3-6587-4851-95C7-04C063CD53E3}" type="presParOf" srcId="{2C140B25-009F-4391-A5F0-93003BB8C637}" destId="{A7810251-08CC-4C55-B3D5-A8DA9599C683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C6688B8-9B63-416C-AC63-601D632E1170}" type="doc">
      <dgm:prSet loTypeId="urn:microsoft.com/office/officeart/2005/8/layout/chevron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CA655A3E-0055-4453-9A8F-66C02635A6B3}">
      <dgm:prSet phldrT="[Text]" custT="1"/>
      <dgm:spPr/>
      <dgm:t>
        <a:bodyPr/>
        <a:lstStyle/>
        <a:p>
          <a:r>
            <a:rPr lang="sr-Cyrl-BA" sz="3600" dirty="0" smtClean="0"/>
            <a:t>Карактеристике сазнајног развоја</a:t>
          </a:r>
          <a:endParaRPr lang="bs-Latn-BA" sz="3600" dirty="0"/>
        </a:p>
      </dgm:t>
    </dgm:pt>
    <dgm:pt modelId="{53E408CB-66DD-4CB9-B6D8-D3EB4E609364}" type="parTrans" cxnId="{5B4D3F5E-DAB4-4C48-B508-C4191B656BA6}">
      <dgm:prSet/>
      <dgm:spPr/>
      <dgm:t>
        <a:bodyPr/>
        <a:lstStyle/>
        <a:p>
          <a:endParaRPr lang="bs-Latn-BA"/>
        </a:p>
      </dgm:t>
    </dgm:pt>
    <dgm:pt modelId="{BFA8753E-3861-4B32-83B9-05FFDAAE8022}" type="sibTrans" cxnId="{5B4D3F5E-DAB4-4C48-B508-C4191B656BA6}">
      <dgm:prSet/>
      <dgm:spPr/>
      <dgm:t>
        <a:bodyPr/>
        <a:lstStyle/>
        <a:p>
          <a:endParaRPr lang="bs-Latn-BA"/>
        </a:p>
      </dgm:t>
    </dgm:pt>
    <dgm:pt modelId="{80E50320-DFA6-479F-890F-329B7C6EF4DD}">
      <dgm:prSet phldrT="[Text]"/>
      <dgm:spPr/>
      <dgm:t>
        <a:bodyPr/>
        <a:lstStyle/>
        <a:p>
          <a:r>
            <a:rPr lang="sr-Cyrl-BA" dirty="0" smtClean="0"/>
            <a:t>Воле да постављају питања</a:t>
          </a:r>
          <a:endParaRPr lang="bs-Latn-BA" dirty="0"/>
        </a:p>
      </dgm:t>
    </dgm:pt>
    <dgm:pt modelId="{B23D2F6D-DE1D-4B7A-A434-3419AF484471}" type="parTrans" cxnId="{1825766B-CF1A-49ED-974D-0B1165E4FB53}">
      <dgm:prSet/>
      <dgm:spPr/>
      <dgm:t>
        <a:bodyPr/>
        <a:lstStyle/>
        <a:p>
          <a:endParaRPr lang="bs-Latn-BA"/>
        </a:p>
      </dgm:t>
    </dgm:pt>
    <dgm:pt modelId="{EFFD945C-774B-47A5-B551-91A76D1F1BF8}" type="sibTrans" cxnId="{1825766B-CF1A-49ED-974D-0B1165E4FB53}">
      <dgm:prSet/>
      <dgm:spPr/>
      <dgm:t>
        <a:bodyPr/>
        <a:lstStyle/>
        <a:p>
          <a:endParaRPr lang="bs-Latn-BA"/>
        </a:p>
      </dgm:t>
    </dgm:pt>
    <dgm:pt modelId="{AE473379-99C6-4134-9E89-14B05640AC16}">
      <dgm:prSet/>
      <dgm:spPr/>
      <dgm:t>
        <a:bodyPr/>
        <a:lstStyle/>
        <a:p>
          <a:r>
            <a:rPr lang="sr-Cyrl-BA" smtClean="0"/>
            <a:t>Воле нове игре, идеје</a:t>
          </a:r>
          <a:endParaRPr lang="sr-Cyrl-BA" dirty="0" smtClean="0"/>
        </a:p>
      </dgm:t>
    </dgm:pt>
    <dgm:pt modelId="{3D0371E1-0A2B-4537-8D95-E4887CB66D7F}" type="parTrans" cxnId="{F2C9413D-5763-4766-875E-E5B2635337BB}">
      <dgm:prSet/>
      <dgm:spPr/>
      <dgm:t>
        <a:bodyPr/>
        <a:lstStyle/>
        <a:p>
          <a:endParaRPr lang="bs-Latn-BA"/>
        </a:p>
      </dgm:t>
    </dgm:pt>
    <dgm:pt modelId="{F9181EE6-2EA6-4DEA-9D6A-D49634901464}" type="sibTrans" cxnId="{F2C9413D-5763-4766-875E-E5B2635337BB}">
      <dgm:prSet/>
      <dgm:spPr/>
      <dgm:t>
        <a:bodyPr/>
        <a:lstStyle/>
        <a:p>
          <a:endParaRPr lang="bs-Latn-BA"/>
        </a:p>
      </dgm:t>
    </dgm:pt>
    <dgm:pt modelId="{2351FE3E-CF7F-49C9-9A80-3DBCD3B45D2D}">
      <dgm:prSet/>
      <dgm:spPr/>
      <dgm:t>
        <a:bodyPr/>
        <a:lstStyle/>
        <a:p>
          <a:r>
            <a:rPr lang="sr-Cyrl-BA" smtClean="0"/>
            <a:t>Воле да боје, сликају</a:t>
          </a:r>
          <a:endParaRPr lang="sr-Cyrl-BA" dirty="0" smtClean="0"/>
        </a:p>
      </dgm:t>
    </dgm:pt>
    <dgm:pt modelId="{CF73C70F-E516-4DF6-A16D-D99E20C297EB}" type="parTrans" cxnId="{DDECBA1A-9D0F-4D17-80CF-12189B67E7E7}">
      <dgm:prSet/>
      <dgm:spPr/>
      <dgm:t>
        <a:bodyPr/>
        <a:lstStyle/>
        <a:p>
          <a:endParaRPr lang="bs-Latn-BA"/>
        </a:p>
      </dgm:t>
    </dgm:pt>
    <dgm:pt modelId="{B9E4195B-1DCB-4086-B5D3-195E6879E653}" type="sibTrans" cxnId="{DDECBA1A-9D0F-4D17-80CF-12189B67E7E7}">
      <dgm:prSet/>
      <dgm:spPr/>
      <dgm:t>
        <a:bodyPr/>
        <a:lstStyle/>
        <a:p>
          <a:endParaRPr lang="bs-Latn-BA"/>
        </a:p>
      </dgm:t>
    </dgm:pt>
    <dgm:pt modelId="{D93A6299-B4FF-4021-9732-CA2C73D1C1EF}">
      <dgm:prSet/>
      <dgm:spPr/>
      <dgm:t>
        <a:bodyPr/>
        <a:lstStyle/>
        <a:p>
          <a:r>
            <a:rPr lang="sr-Cyrl-BA" smtClean="0"/>
            <a:t>Најбоље уче откривањем</a:t>
          </a:r>
          <a:endParaRPr lang="sr-Cyrl-BA" dirty="0" smtClean="0"/>
        </a:p>
      </dgm:t>
    </dgm:pt>
    <dgm:pt modelId="{779633DB-3E92-4E07-B2B6-0D23AF4E92C0}" type="parTrans" cxnId="{EC5A3CAD-2601-40D4-80DC-D785B8A6AB57}">
      <dgm:prSet/>
      <dgm:spPr/>
      <dgm:t>
        <a:bodyPr/>
        <a:lstStyle/>
        <a:p>
          <a:endParaRPr lang="bs-Latn-BA"/>
        </a:p>
      </dgm:t>
    </dgm:pt>
    <dgm:pt modelId="{082C0335-30B3-41C7-9268-9BEB51A78833}" type="sibTrans" cxnId="{EC5A3CAD-2601-40D4-80DC-D785B8A6AB57}">
      <dgm:prSet/>
      <dgm:spPr/>
      <dgm:t>
        <a:bodyPr/>
        <a:lstStyle/>
        <a:p>
          <a:endParaRPr lang="bs-Latn-BA"/>
        </a:p>
      </dgm:t>
    </dgm:pt>
    <dgm:pt modelId="{DCCB887C-21AD-445C-8CB2-42892700F4DB}">
      <dgm:prSet/>
      <dgm:spPr/>
      <dgm:t>
        <a:bodyPr/>
        <a:lstStyle/>
        <a:p>
          <a:r>
            <a:rPr lang="sr-Cyrl-BA" smtClean="0"/>
            <a:t>Покушавају да ураде оно што нису у стању да обаве</a:t>
          </a:r>
          <a:endParaRPr lang="sr-Cyrl-BA" dirty="0" smtClean="0"/>
        </a:p>
      </dgm:t>
    </dgm:pt>
    <dgm:pt modelId="{83694B31-9909-4733-91DE-22108625EBDE}" type="parTrans" cxnId="{7FE5872D-F979-4772-9FAE-73FC729D1530}">
      <dgm:prSet/>
      <dgm:spPr/>
      <dgm:t>
        <a:bodyPr/>
        <a:lstStyle/>
        <a:p>
          <a:endParaRPr lang="bs-Latn-BA"/>
        </a:p>
      </dgm:t>
    </dgm:pt>
    <dgm:pt modelId="{04050A5F-31D1-4E1D-B95F-0716C23DA6FE}" type="sibTrans" cxnId="{7FE5872D-F979-4772-9FAE-73FC729D1530}">
      <dgm:prSet/>
      <dgm:spPr/>
      <dgm:t>
        <a:bodyPr/>
        <a:lstStyle/>
        <a:p>
          <a:endParaRPr lang="bs-Latn-BA"/>
        </a:p>
      </dgm:t>
    </dgm:pt>
    <dgm:pt modelId="{1C403ABA-0BDC-4D14-9E81-F38CD1806175}">
      <dgm:prSet/>
      <dgm:spPr/>
      <dgm:t>
        <a:bodyPr/>
        <a:lstStyle/>
        <a:p>
          <a:r>
            <a:rPr lang="sr-Cyrl-BA" smtClean="0"/>
            <a:t>Почињу да схватају прошлост</a:t>
          </a:r>
          <a:endParaRPr lang="bs-Latn-BA" dirty="0"/>
        </a:p>
      </dgm:t>
    </dgm:pt>
    <dgm:pt modelId="{1CCC6595-4345-426D-88C2-50C158D6CC76}" type="parTrans" cxnId="{86FC9A69-118F-40D0-87E4-5EE8F2974735}">
      <dgm:prSet/>
      <dgm:spPr/>
      <dgm:t>
        <a:bodyPr/>
        <a:lstStyle/>
        <a:p>
          <a:endParaRPr lang="bs-Latn-BA"/>
        </a:p>
      </dgm:t>
    </dgm:pt>
    <dgm:pt modelId="{F29F1D62-069D-46F6-895C-CDB4BE4D98DB}" type="sibTrans" cxnId="{86FC9A69-118F-40D0-87E4-5EE8F2974735}">
      <dgm:prSet/>
      <dgm:spPr/>
      <dgm:t>
        <a:bodyPr/>
        <a:lstStyle/>
        <a:p>
          <a:endParaRPr lang="bs-Latn-BA"/>
        </a:p>
      </dgm:t>
    </dgm:pt>
    <dgm:pt modelId="{4640ADF6-880B-444C-9865-3DB2F0929786}" type="pres">
      <dgm:prSet presAssocID="{6C6688B8-9B63-416C-AC63-601D632E117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C9A749C1-F8FA-4C4C-B0E7-312836045CD0}" type="pres">
      <dgm:prSet presAssocID="{CA655A3E-0055-4453-9A8F-66C02635A6B3}" presName="composite" presStyleCnt="0"/>
      <dgm:spPr/>
    </dgm:pt>
    <dgm:pt modelId="{2C62E533-3BA6-4D4D-A9A2-9BF14ABB26C8}" type="pres">
      <dgm:prSet presAssocID="{CA655A3E-0055-4453-9A8F-66C02635A6B3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FEC8F894-3772-405C-9622-B3F996EEAAB1}" type="pres">
      <dgm:prSet presAssocID="{CA655A3E-0055-4453-9A8F-66C02635A6B3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</dgm:ptLst>
  <dgm:cxnLst>
    <dgm:cxn modelId="{7A53D877-F35F-472F-AF8B-2BD961A85A82}" type="presOf" srcId="{80E50320-DFA6-479F-890F-329B7C6EF4DD}" destId="{FEC8F894-3772-405C-9622-B3F996EEAAB1}" srcOrd="0" destOrd="0" presId="urn:microsoft.com/office/officeart/2005/8/layout/chevron2"/>
    <dgm:cxn modelId="{1EBC613D-8B9A-4811-B1AC-C31D2E54E069}" type="presOf" srcId="{1C403ABA-0BDC-4D14-9E81-F38CD1806175}" destId="{FEC8F894-3772-405C-9622-B3F996EEAAB1}" srcOrd="0" destOrd="5" presId="urn:microsoft.com/office/officeart/2005/8/layout/chevron2"/>
    <dgm:cxn modelId="{F8096088-6D27-408D-9C4D-F0CB666653CB}" type="presOf" srcId="{CA655A3E-0055-4453-9A8F-66C02635A6B3}" destId="{2C62E533-3BA6-4D4D-A9A2-9BF14ABB26C8}" srcOrd="0" destOrd="0" presId="urn:microsoft.com/office/officeart/2005/8/layout/chevron2"/>
    <dgm:cxn modelId="{1EC47A4D-8F7C-48E3-9D8D-748FCEB555CB}" type="presOf" srcId="{D93A6299-B4FF-4021-9732-CA2C73D1C1EF}" destId="{FEC8F894-3772-405C-9622-B3F996EEAAB1}" srcOrd="0" destOrd="3" presId="urn:microsoft.com/office/officeart/2005/8/layout/chevron2"/>
    <dgm:cxn modelId="{DDECBA1A-9D0F-4D17-80CF-12189B67E7E7}" srcId="{CA655A3E-0055-4453-9A8F-66C02635A6B3}" destId="{2351FE3E-CF7F-49C9-9A80-3DBCD3B45D2D}" srcOrd="2" destOrd="0" parTransId="{CF73C70F-E516-4DF6-A16D-D99E20C297EB}" sibTransId="{B9E4195B-1DCB-4086-B5D3-195E6879E653}"/>
    <dgm:cxn modelId="{7FE5872D-F979-4772-9FAE-73FC729D1530}" srcId="{CA655A3E-0055-4453-9A8F-66C02635A6B3}" destId="{DCCB887C-21AD-445C-8CB2-42892700F4DB}" srcOrd="4" destOrd="0" parTransId="{83694B31-9909-4733-91DE-22108625EBDE}" sibTransId="{04050A5F-31D1-4E1D-B95F-0716C23DA6FE}"/>
    <dgm:cxn modelId="{5B4D3F5E-DAB4-4C48-B508-C4191B656BA6}" srcId="{6C6688B8-9B63-416C-AC63-601D632E1170}" destId="{CA655A3E-0055-4453-9A8F-66C02635A6B3}" srcOrd="0" destOrd="0" parTransId="{53E408CB-66DD-4CB9-B6D8-D3EB4E609364}" sibTransId="{BFA8753E-3861-4B32-83B9-05FFDAAE8022}"/>
    <dgm:cxn modelId="{714CAACF-7409-46D0-9487-10780739F6ED}" type="presOf" srcId="{AE473379-99C6-4134-9E89-14B05640AC16}" destId="{FEC8F894-3772-405C-9622-B3F996EEAAB1}" srcOrd="0" destOrd="1" presId="urn:microsoft.com/office/officeart/2005/8/layout/chevron2"/>
    <dgm:cxn modelId="{86FC9A69-118F-40D0-87E4-5EE8F2974735}" srcId="{CA655A3E-0055-4453-9A8F-66C02635A6B3}" destId="{1C403ABA-0BDC-4D14-9E81-F38CD1806175}" srcOrd="5" destOrd="0" parTransId="{1CCC6595-4345-426D-88C2-50C158D6CC76}" sibTransId="{F29F1D62-069D-46F6-895C-CDB4BE4D98DB}"/>
    <dgm:cxn modelId="{EC5A3CAD-2601-40D4-80DC-D785B8A6AB57}" srcId="{CA655A3E-0055-4453-9A8F-66C02635A6B3}" destId="{D93A6299-B4FF-4021-9732-CA2C73D1C1EF}" srcOrd="3" destOrd="0" parTransId="{779633DB-3E92-4E07-B2B6-0D23AF4E92C0}" sibTransId="{082C0335-30B3-41C7-9268-9BEB51A78833}"/>
    <dgm:cxn modelId="{1921187A-DD7A-4F92-9691-640D5BE445FC}" type="presOf" srcId="{6C6688B8-9B63-416C-AC63-601D632E1170}" destId="{4640ADF6-880B-444C-9865-3DB2F0929786}" srcOrd="0" destOrd="0" presId="urn:microsoft.com/office/officeart/2005/8/layout/chevron2"/>
    <dgm:cxn modelId="{1825766B-CF1A-49ED-974D-0B1165E4FB53}" srcId="{CA655A3E-0055-4453-9A8F-66C02635A6B3}" destId="{80E50320-DFA6-479F-890F-329B7C6EF4DD}" srcOrd="0" destOrd="0" parTransId="{B23D2F6D-DE1D-4B7A-A434-3419AF484471}" sibTransId="{EFFD945C-774B-47A5-B551-91A76D1F1BF8}"/>
    <dgm:cxn modelId="{EB584258-5A1D-435A-8949-BC9EEF369182}" type="presOf" srcId="{2351FE3E-CF7F-49C9-9A80-3DBCD3B45D2D}" destId="{FEC8F894-3772-405C-9622-B3F996EEAAB1}" srcOrd="0" destOrd="2" presId="urn:microsoft.com/office/officeart/2005/8/layout/chevron2"/>
    <dgm:cxn modelId="{F2C9413D-5763-4766-875E-E5B2635337BB}" srcId="{CA655A3E-0055-4453-9A8F-66C02635A6B3}" destId="{AE473379-99C6-4134-9E89-14B05640AC16}" srcOrd="1" destOrd="0" parTransId="{3D0371E1-0A2B-4537-8D95-E4887CB66D7F}" sibTransId="{F9181EE6-2EA6-4DEA-9D6A-D49634901464}"/>
    <dgm:cxn modelId="{011DD3B6-0452-4535-B939-4B55EBD837F5}" type="presOf" srcId="{DCCB887C-21AD-445C-8CB2-42892700F4DB}" destId="{FEC8F894-3772-405C-9622-B3F996EEAAB1}" srcOrd="0" destOrd="4" presId="urn:microsoft.com/office/officeart/2005/8/layout/chevron2"/>
    <dgm:cxn modelId="{746DF800-BACD-4CA3-9800-A35A2F221721}" type="presParOf" srcId="{4640ADF6-880B-444C-9865-3DB2F0929786}" destId="{C9A749C1-F8FA-4C4C-B0E7-312836045CD0}" srcOrd="0" destOrd="0" presId="urn:microsoft.com/office/officeart/2005/8/layout/chevron2"/>
    <dgm:cxn modelId="{50D94A3E-F46F-42AC-BF2C-5538874DCD7C}" type="presParOf" srcId="{C9A749C1-F8FA-4C4C-B0E7-312836045CD0}" destId="{2C62E533-3BA6-4D4D-A9A2-9BF14ABB26C8}" srcOrd="0" destOrd="0" presId="urn:microsoft.com/office/officeart/2005/8/layout/chevron2"/>
    <dgm:cxn modelId="{22823D17-EE26-4B70-A248-849B0F9CF529}" type="presParOf" srcId="{C9A749C1-F8FA-4C4C-B0E7-312836045CD0}" destId="{FEC8F894-3772-405C-9622-B3F996EEAAB1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13E46B-6DD3-4A72-820D-2EA8AEC3FBB1}">
      <dsp:nvSpPr>
        <dsp:cNvPr id="0" name=""/>
        <dsp:cNvSpPr/>
      </dsp:nvSpPr>
      <dsp:spPr>
        <a:xfrm>
          <a:off x="0" y="0"/>
          <a:ext cx="8784976" cy="185823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3900" kern="1200" smtClean="0"/>
            <a:t>Током шесте године одвијају се драматичне физичке, сазнајне, социјалне и емотивне промјене:</a:t>
          </a:r>
          <a:endParaRPr lang="bs-Latn-BA" sz="3900" kern="1200" dirty="0"/>
        </a:p>
      </dsp:txBody>
      <dsp:txXfrm>
        <a:off x="0" y="0"/>
        <a:ext cx="8784976" cy="1858238"/>
      </dsp:txXfrm>
    </dsp:sp>
    <dsp:sp modelId="{CF9D437B-C9AB-40C7-B146-4D69CB8FEBE9}">
      <dsp:nvSpPr>
        <dsp:cNvPr id="0" name=""/>
        <dsp:cNvSpPr/>
      </dsp:nvSpPr>
      <dsp:spPr>
        <a:xfrm>
          <a:off x="4289" y="1858238"/>
          <a:ext cx="2925465" cy="39023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100" kern="1200" smtClean="0"/>
            <a:t>Вид сазријева и омогућује вјежбе у почетном читању. Убрзан физички раст огледа се у брзом обављању физичких активности.</a:t>
          </a:r>
          <a:endParaRPr lang="bs-Latn-BA" sz="2100" kern="1200" dirty="0"/>
        </a:p>
      </dsp:txBody>
      <dsp:txXfrm>
        <a:off x="4289" y="1858238"/>
        <a:ext cx="2925465" cy="3902300"/>
      </dsp:txXfrm>
    </dsp:sp>
    <dsp:sp modelId="{E8A954B8-F4D5-4B01-ABC2-E45756D16B0B}">
      <dsp:nvSpPr>
        <dsp:cNvPr id="0" name=""/>
        <dsp:cNvSpPr/>
      </dsp:nvSpPr>
      <dsp:spPr>
        <a:xfrm>
          <a:off x="2929755" y="1858238"/>
          <a:ext cx="2925465" cy="39023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100" kern="1200" smtClean="0"/>
            <a:t>Дјеца су стално ужурбана, не би ли што прије завршили посао. Задаци су им неуредни и препуни грешака.</a:t>
          </a:r>
          <a:endParaRPr lang="bs-Latn-BA" sz="2100" kern="1200" dirty="0"/>
        </a:p>
      </dsp:txBody>
      <dsp:txXfrm>
        <a:off x="2929755" y="1858238"/>
        <a:ext cx="2925465" cy="3902300"/>
      </dsp:txXfrm>
    </dsp:sp>
    <dsp:sp modelId="{9735CA38-487F-4B69-8267-9FC227A9930C}">
      <dsp:nvSpPr>
        <dsp:cNvPr id="0" name=""/>
        <dsp:cNvSpPr/>
      </dsp:nvSpPr>
      <dsp:spPr>
        <a:xfrm>
          <a:off x="5855220" y="1858238"/>
          <a:ext cx="2925465" cy="39023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100" kern="1200" smtClean="0"/>
            <a:t>Желе да буду први, да ураде највише, али врло често знају да се понашају супротно. Она дјеца која не стигну да буду прва, не маре за то; губљење времена је омиљено занимање. Упоредо са великим трошењем енергије иду периоди умора и честог разболијебања</a:t>
          </a:r>
          <a:endParaRPr lang="bs-Latn-BA" sz="2100" kern="1200" dirty="0"/>
        </a:p>
      </dsp:txBody>
      <dsp:txXfrm>
        <a:off x="5855220" y="1858238"/>
        <a:ext cx="2925465" cy="3902300"/>
      </dsp:txXfrm>
    </dsp:sp>
    <dsp:sp modelId="{6B46CF24-392D-4DFC-BD50-89D3C9AB222E}">
      <dsp:nvSpPr>
        <dsp:cNvPr id="0" name=""/>
        <dsp:cNvSpPr/>
      </dsp:nvSpPr>
      <dsp:spPr>
        <a:xfrm>
          <a:off x="0" y="5760538"/>
          <a:ext cx="8784976" cy="43358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8789C5-E721-4623-80CE-9CABA81A6C8A}">
      <dsp:nvSpPr>
        <dsp:cNvPr id="0" name=""/>
        <dsp:cNvSpPr/>
      </dsp:nvSpPr>
      <dsp:spPr>
        <a:xfrm rot="5400000">
          <a:off x="-1600199" y="1600199"/>
          <a:ext cx="6858000" cy="36576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3600" kern="1200" dirty="0" smtClean="0"/>
            <a:t>Карактеристике сазнајног развоја</a:t>
          </a:r>
          <a:endParaRPr lang="bs-Latn-BA" sz="3600" kern="1200" dirty="0"/>
        </a:p>
      </dsp:txBody>
      <dsp:txXfrm rot="5400000">
        <a:off x="-1600199" y="1600199"/>
        <a:ext cx="6858000" cy="3657600"/>
      </dsp:txXfrm>
    </dsp:sp>
    <dsp:sp modelId="{DE1B1C72-41EB-45C3-BD18-AD1B64695F1B}">
      <dsp:nvSpPr>
        <dsp:cNvPr id="0" name=""/>
        <dsp:cNvSpPr/>
      </dsp:nvSpPr>
      <dsp:spPr>
        <a:xfrm rot="5400000">
          <a:off x="3886200" y="-228599"/>
          <a:ext cx="5029199" cy="54863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600" kern="1200" dirty="0" smtClean="0"/>
            <a:t>Почињу да се интересују за различите вјештине које им могу бити корисне</a:t>
          </a:r>
          <a:endParaRPr lang="bs-Latn-BA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600" kern="1200" smtClean="0"/>
            <a:t>Боље се орјентишу у простору</a:t>
          </a:r>
          <a:endParaRPr lang="sr-Cyrl-BA" sz="3600" kern="1200" dirty="0" smtClean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600" kern="1200" dirty="0" smtClean="0"/>
            <a:t>Боља је сарадња у игри</a:t>
          </a:r>
          <a:endParaRPr lang="bs-Latn-BA" sz="3600" kern="1200" dirty="0"/>
        </a:p>
      </dsp:txBody>
      <dsp:txXfrm rot="5400000">
        <a:off x="3886200" y="-228599"/>
        <a:ext cx="5029199" cy="5486399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FF4787-A48C-41D3-AAD2-B19FD5E8A914}">
      <dsp:nvSpPr>
        <dsp:cNvPr id="0" name=""/>
        <dsp:cNvSpPr/>
      </dsp:nvSpPr>
      <dsp:spPr>
        <a:xfrm>
          <a:off x="2987837" y="203752"/>
          <a:ext cx="3173384" cy="32099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900" b="1" kern="1200" dirty="0" smtClean="0">
              <a:solidFill>
                <a:schemeClr val="bg1"/>
              </a:solidFill>
            </a:rPr>
            <a:t>САВЈЕТИ ЗА РОДИТЕЉЕ</a:t>
          </a:r>
          <a:endParaRPr lang="bs-Latn-BA" sz="2900" b="1" kern="1200" dirty="0">
            <a:solidFill>
              <a:schemeClr val="bg1"/>
            </a:solidFill>
          </a:endParaRPr>
        </a:p>
      </dsp:txBody>
      <dsp:txXfrm>
        <a:off x="2987837" y="203752"/>
        <a:ext cx="3173384" cy="3209951"/>
      </dsp:txXfrm>
    </dsp:sp>
    <dsp:sp modelId="{A39C34E7-9C0E-4BB8-89E7-EED268915132}">
      <dsp:nvSpPr>
        <dsp:cNvPr id="0" name=""/>
        <dsp:cNvSpPr/>
      </dsp:nvSpPr>
      <dsp:spPr>
        <a:xfrm>
          <a:off x="0" y="850738"/>
          <a:ext cx="2606749" cy="2306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100" kern="1200" dirty="0" smtClean="0"/>
            <a:t>Дјеци треба наставити са читањем књига, бајки</a:t>
          </a:r>
          <a:endParaRPr lang="bs-Latn-BA" sz="2100" kern="1200" dirty="0"/>
        </a:p>
      </dsp:txBody>
      <dsp:txXfrm>
        <a:off x="0" y="850738"/>
        <a:ext cx="2606749" cy="2306124"/>
      </dsp:txXfrm>
    </dsp:sp>
    <dsp:sp modelId="{99090F94-296A-45B9-9CFB-8B56B864C714}">
      <dsp:nvSpPr>
        <dsp:cNvPr id="0" name=""/>
        <dsp:cNvSpPr/>
      </dsp:nvSpPr>
      <dsp:spPr>
        <a:xfrm>
          <a:off x="6865626" y="4255267"/>
          <a:ext cx="2278373" cy="22783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100" kern="1200" dirty="0" smtClean="0"/>
            <a:t>Корисно је да имају сликовнице</a:t>
          </a:r>
          <a:endParaRPr lang="bs-Latn-BA" sz="2100" kern="1200" dirty="0"/>
        </a:p>
      </dsp:txBody>
      <dsp:txXfrm>
        <a:off x="6865626" y="4255267"/>
        <a:ext cx="2278373" cy="2278393"/>
      </dsp:txXfrm>
    </dsp:sp>
    <dsp:sp modelId="{3A6B8CEA-3F44-41AF-BFCC-BD81D419AF2B}">
      <dsp:nvSpPr>
        <dsp:cNvPr id="0" name=""/>
        <dsp:cNvSpPr/>
      </dsp:nvSpPr>
      <dsp:spPr>
        <a:xfrm>
          <a:off x="6514903" y="774232"/>
          <a:ext cx="2629096" cy="247044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100" kern="1200" dirty="0" smtClean="0"/>
            <a:t>Пожељно је водити рачуна о правилном изговарању гласова</a:t>
          </a:r>
          <a:endParaRPr lang="bs-Latn-BA" sz="2100" kern="1200" dirty="0"/>
        </a:p>
      </dsp:txBody>
      <dsp:txXfrm>
        <a:off x="6514903" y="774232"/>
        <a:ext cx="2629096" cy="2470440"/>
      </dsp:txXfrm>
    </dsp:sp>
    <dsp:sp modelId="{B368C51D-666A-469B-B42E-391976BFD90D}">
      <dsp:nvSpPr>
        <dsp:cNvPr id="0" name=""/>
        <dsp:cNvSpPr/>
      </dsp:nvSpPr>
      <dsp:spPr>
        <a:xfrm>
          <a:off x="0" y="4255251"/>
          <a:ext cx="2478349" cy="234831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100" kern="1200" dirty="0" smtClean="0"/>
            <a:t>Дјецу треба водити у градску библиотеку</a:t>
          </a:r>
          <a:endParaRPr lang="bs-Latn-BA" sz="2100" kern="1200" dirty="0"/>
        </a:p>
      </dsp:txBody>
      <dsp:txXfrm>
        <a:off x="0" y="4255251"/>
        <a:ext cx="2478349" cy="2348313"/>
      </dsp:txXfrm>
    </dsp:sp>
    <dsp:sp modelId="{E2043ED5-F244-406E-9075-59C864E96FF0}">
      <dsp:nvSpPr>
        <dsp:cNvPr id="0" name=""/>
        <dsp:cNvSpPr/>
      </dsp:nvSpPr>
      <dsp:spPr>
        <a:xfrm>
          <a:off x="2965357" y="3910989"/>
          <a:ext cx="2924079" cy="27373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100" kern="1200" dirty="0" smtClean="0"/>
            <a:t>Нека дјеца цртају кад год желе, а ви обратите пажњу на те цртеже</a:t>
          </a:r>
          <a:endParaRPr lang="bs-Latn-BA" sz="2100" kern="1200" dirty="0"/>
        </a:p>
      </dsp:txBody>
      <dsp:txXfrm>
        <a:off x="2965357" y="3910989"/>
        <a:ext cx="2924079" cy="2737397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9E9241-4268-4CCD-A934-3789ADB58721}">
      <dsp:nvSpPr>
        <dsp:cNvPr id="0" name=""/>
        <dsp:cNvSpPr/>
      </dsp:nvSpPr>
      <dsp:spPr>
        <a:xfrm>
          <a:off x="2401716" y="123285"/>
          <a:ext cx="3730576" cy="311709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3400" b="1" kern="1200" dirty="0" smtClean="0">
              <a:solidFill>
                <a:schemeClr val="bg1"/>
              </a:solidFill>
            </a:rPr>
            <a:t>САВЈЕТИ ЗА РОДИТЕЉЕ</a:t>
          </a:r>
          <a:endParaRPr lang="bs-Latn-BA" sz="3400" kern="1200" dirty="0">
            <a:solidFill>
              <a:schemeClr val="bg1"/>
            </a:solidFill>
          </a:endParaRPr>
        </a:p>
      </dsp:txBody>
      <dsp:txXfrm>
        <a:off x="2401716" y="123285"/>
        <a:ext cx="3730576" cy="3117098"/>
      </dsp:txXfrm>
    </dsp:sp>
    <dsp:sp modelId="{5088A205-CEC4-488E-9F92-31A60DE31919}">
      <dsp:nvSpPr>
        <dsp:cNvPr id="0" name=""/>
        <dsp:cNvSpPr/>
      </dsp:nvSpPr>
      <dsp:spPr>
        <a:xfrm>
          <a:off x="35495" y="2305922"/>
          <a:ext cx="3007866" cy="304095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000" kern="1200" dirty="0" smtClean="0"/>
            <a:t>Дјеца почињу са основним рачунањем помоћу новца, помозите им  да то лакше савладају</a:t>
          </a:r>
          <a:endParaRPr lang="bs-Latn-BA" sz="2000" kern="1200" dirty="0"/>
        </a:p>
      </dsp:txBody>
      <dsp:txXfrm>
        <a:off x="35495" y="2305922"/>
        <a:ext cx="3007866" cy="3040956"/>
      </dsp:txXfrm>
    </dsp:sp>
    <dsp:sp modelId="{634912D5-15B3-47C9-9F05-B5A769879FDF}">
      <dsp:nvSpPr>
        <dsp:cNvPr id="0" name=""/>
        <dsp:cNvSpPr/>
      </dsp:nvSpPr>
      <dsp:spPr>
        <a:xfrm>
          <a:off x="5774331" y="2133424"/>
          <a:ext cx="3324125" cy="285922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000" kern="1200" dirty="0" smtClean="0"/>
            <a:t>У савладавању схватања појма броја и једноставним задацима сабирања и одузимања помажу им коцкице, слагалице</a:t>
          </a:r>
          <a:r>
            <a:rPr lang="sr-Cyrl-BA" sz="1600" kern="1200" dirty="0" smtClean="0"/>
            <a:t>.</a:t>
          </a:r>
          <a:endParaRPr lang="bs-Latn-BA" sz="1600" kern="1200" dirty="0"/>
        </a:p>
      </dsp:txBody>
      <dsp:txXfrm>
        <a:off x="5774331" y="2133424"/>
        <a:ext cx="3324125" cy="2859225"/>
      </dsp:txXfrm>
    </dsp:sp>
    <dsp:sp modelId="{D16B9586-E3B5-4E4C-98C0-A22045FE0D20}">
      <dsp:nvSpPr>
        <dsp:cNvPr id="0" name=""/>
        <dsp:cNvSpPr/>
      </dsp:nvSpPr>
      <dsp:spPr>
        <a:xfrm>
          <a:off x="2981505" y="3672399"/>
          <a:ext cx="3246677" cy="319568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400" kern="1200" dirty="0" smtClean="0"/>
            <a:t>Екстермно понашање треба разумјети, али га не треба толерисати преко мјере </a:t>
          </a:r>
          <a:endParaRPr lang="bs-Latn-BA" sz="2400" kern="1200" dirty="0"/>
        </a:p>
      </dsp:txBody>
      <dsp:txXfrm>
        <a:off x="2981505" y="3672399"/>
        <a:ext cx="3246677" cy="3195684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AE1BC0-F72F-41B7-A721-7B323FE7A4A7}">
      <dsp:nvSpPr>
        <dsp:cNvPr id="0" name=""/>
        <dsp:cNvSpPr/>
      </dsp:nvSpPr>
      <dsp:spPr>
        <a:xfrm>
          <a:off x="2807881" y="14"/>
          <a:ext cx="3564306" cy="32711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3200" b="1" kern="1200" dirty="0" smtClean="0">
              <a:solidFill>
                <a:schemeClr val="bg1"/>
              </a:solidFill>
            </a:rPr>
            <a:t>САВЈЕТИ ЗА РОДИТЕЉЕ</a:t>
          </a:r>
          <a:endParaRPr lang="bs-Latn-BA" sz="3200" b="1" kern="1200" dirty="0">
            <a:solidFill>
              <a:schemeClr val="bg1"/>
            </a:solidFill>
          </a:endParaRPr>
        </a:p>
      </dsp:txBody>
      <dsp:txXfrm>
        <a:off x="2807881" y="14"/>
        <a:ext cx="3564306" cy="3271194"/>
      </dsp:txXfrm>
    </dsp:sp>
    <dsp:sp modelId="{75B5F7B1-C728-4FCB-AFAA-15307AE297FF}">
      <dsp:nvSpPr>
        <dsp:cNvPr id="0" name=""/>
        <dsp:cNvSpPr/>
      </dsp:nvSpPr>
      <dsp:spPr>
        <a:xfrm>
          <a:off x="0" y="2078814"/>
          <a:ext cx="3483529" cy="311023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400" kern="1200" dirty="0" smtClean="0"/>
            <a:t>Имају потребу за дружењем са дјецом и игром вани, те их у томе немојте спутавати</a:t>
          </a:r>
          <a:endParaRPr lang="bs-Latn-BA" sz="2400" kern="1200" dirty="0"/>
        </a:p>
      </dsp:txBody>
      <dsp:txXfrm>
        <a:off x="0" y="2078814"/>
        <a:ext cx="3483529" cy="3110232"/>
      </dsp:txXfrm>
    </dsp:sp>
    <dsp:sp modelId="{D6E57992-F9DA-4D2D-86CE-ABC29BB92C29}">
      <dsp:nvSpPr>
        <dsp:cNvPr id="0" name=""/>
        <dsp:cNvSpPr/>
      </dsp:nvSpPr>
      <dsp:spPr>
        <a:xfrm>
          <a:off x="5604611" y="2132838"/>
          <a:ext cx="3539388" cy="337267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400" kern="1200" dirty="0" smtClean="0"/>
            <a:t>Будите спремни на много различитих питања, дјеца ће бити упорна у тражењу одговора</a:t>
          </a:r>
          <a:endParaRPr lang="bs-Latn-BA" sz="2400" kern="1200" dirty="0"/>
        </a:p>
      </dsp:txBody>
      <dsp:txXfrm>
        <a:off x="5604611" y="2132838"/>
        <a:ext cx="3539388" cy="3372675"/>
      </dsp:txXfrm>
    </dsp:sp>
    <dsp:sp modelId="{7F650593-880E-47F2-A2D2-1B8566CA80D5}">
      <dsp:nvSpPr>
        <dsp:cNvPr id="0" name=""/>
        <dsp:cNvSpPr/>
      </dsp:nvSpPr>
      <dsp:spPr>
        <a:xfrm>
          <a:off x="3037365" y="3979142"/>
          <a:ext cx="2934251" cy="28795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500" kern="1200" dirty="0" smtClean="0"/>
            <a:t>Допустите им да изнесу своје мишљење, научите да их саслушате</a:t>
          </a:r>
          <a:endParaRPr lang="bs-Latn-BA" sz="2500" kern="1200" dirty="0"/>
        </a:p>
      </dsp:txBody>
      <dsp:txXfrm>
        <a:off x="3037365" y="3979142"/>
        <a:ext cx="2934251" cy="2879509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3C132E-804C-4191-9CC2-51BD979B0129}">
      <dsp:nvSpPr>
        <dsp:cNvPr id="0" name=""/>
        <dsp:cNvSpPr/>
      </dsp:nvSpPr>
      <dsp:spPr>
        <a:xfrm>
          <a:off x="573595" y="0"/>
          <a:ext cx="7404856" cy="330363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900" kern="1200" dirty="0" smtClean="0"/>
            <a:t>Укључите их у што више кућних активности, корисно је за развијање радних навика, јер и шестогодишњаци воле да су “битни”</a:t>
          </a:r>
          <a:endParaRPr lang="bs-Latn-BA" sz="2900" kern="1200" dirty="0"/>
        </a:p>
      </dsp:txBody>
      <dsp:txXfrm>
        <a:off x="573595" y="0"/>
        <a:ext cx="7404856" cy="330363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E69721-A760-4AA2-91E7-3FE4F004DE78}">
      <dsp:nvSpPr>
        <dsp:cNvPr id="0" name=""/>
        <dsp:cNvSpPr/>
      </dsp:nvSpPr>
      <dsp:spPr>
        <a:xfrm>
          <a:off x="0" y="211143"/>
          <a:ext cx="8280920" cy="1694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800" kern="1200" dirty="0" smtClean="0"/>
            <a:t>Често прецјењују своје способности, па ризикују да их савлада осјећај мање вриједности, када се суоче са сопственим границама.</a:t>
          </a:r>
          <a:endParaRPr lang="bs-Latn-BA" sz="2800" kern="1200" dirty="0"/>
        </a:p>
      </dsp:txBody>
      <dsp:txXfrm>
        <a:off x="0" y="211143"/>
        <a:ext cx="8280920" cy="1694640"/>
      </dsp:txXfrm>
    </dsp:sp>
    <dsp:sp modelId="{DB5F2D0A-3B17-4997-A912-FC6F82F501AE}">
      <dsp:nvSpPr>
        <dsp:cNvPr id="0" name=""/>
        <dsp:cNvSpPr/>
      </dsp:nvSpPr>
      <dsp:spPr>
        <a:xfrm>
          <a:off x="0" y="2800793"/>
          <a:ext cx="8280920" cy="713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bs-Latn-BA" sz="400" kern="1200" dirty="0"/>
        </a:p>
      </dsp:txBody>
      <dsp:txXfrm>
        <a:off x="0" y="2800793"/>
        <a:ext cx="8280920" cy="71317"/>
      </dsp:txXfrm>
    </dsp:sp>
    <dsp:sp modelId="{97AEB647-84FB-4BFF-973B-7EF3FAF3DE79}">
      <dsp:nvSpPr>
        <dsp:cNvPr id="0" name=""/>
        <dsp:cNvSpPr/>
      </dsp:nvSpPr>
      <dsp:spPr>
        <a:xfrm>
          <a:off x="0" y="3003672"/>
          <a:ext cx="8280920" cy="16124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400" kern="1200" dirty="0" smtClean="0"/>
            <a:t>Родитељи и учитељи треба да имају на уму да је за тај узраст начин рада и рјешавања неког задатка важнији од исхода, резултата</a:t>
          </a:r>
          <a:r>
            <a:rPr lang="sr-Cyrl-BA" sz="3200" kern="1200" dirty="0" smtClean="0"/>
            <a:t>.</a:t>
          </a:r>
          <a:r>
            <a:rPr lang="bs-Latn-BA" kern="1200" dirty="0" smtClean="0"/>
            <a:t> </a:t>
          </a:r>
          <a:endParaRPr lang="bs-Latn-BA" sz="3200" kern="1200" dirty="0"/>
        </a:p>
      </dsp:txBody>
      <dsp:txXfrm>
        <a:off x="0" y="3003672"/>
        <a:ext cx="8280920" cy="161240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BE15C4-C116-4606-8521-D57DE9E7104E}">
      <dsp:nvSpPr>
        <dsp:cNvPr id="0" name=""/>
        <dsp:cNvSpPr/>
      </dsp:nvSpPr>
      <dsp:spPr>
        <a:xfrm>
          <a:off x="0" y="4554238"/>
          <a:ext cx="8229600" cy="1494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100" kern="1200" smtClean="0"/>
            <a:t>Нпр. Дијете са шест година ће уочити да је количина пластелина иста, ако види да од двије једнаке лоптице, једној промијенимо облик у “глисту”. Млађа дјеца то не могу да уочеи рећи ће да у “глисти” има више пластелина, зато што је дужа.</a:t>
          </a:r>
          <a:endParaRPr lang="bs-Latn-BA" sz="2100" kern="1200" dirty="0"/>
        </a:p>
      </dsp:txBody>
      <dsp:txXfrm>
        <a:off x="0" y="4554238"/>
        <a:ext cx="8229600" cy="1494802"/>
      </dsp:txXfrm>
    </dsp:sp>
    <dsp:sp modelId="{A658E628-A392-49BB-B76C-405312BD1998}">
      <dsp:nvSpPr>
        <dsp:cNvPr id="0" name=""/>
        <dsp:cNvSpPr/>
      </dsp:nvSpPr>
      <dsp:spPr>
        <a:xfrm rot="10800000">
          <a:off x="0" y="2277654"/>
          <a:ext cx="8229600" cy="229900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400" kern="1200" dirty="0" smtClean="0"/>
            <a:t>То се угледа у способности да уочавају разлике, надокнађују их и обрћу на чисто менталном плану</a:t>
          </a:r>
          <a:r>
            <a:rPr lang="sr-Cyrl-BA" sz="2100" kern="1200" dirty="0" smtClean="0"/>
            <a:t>. </a:t>
          </a:r>
          <a:endParaRPr lang="bs-Latn-BA" sz="2100" kern="1200" dirty="0"/>
        </a:p>
      </dsp:txBody>
      <dsp:txXfrm rot="10800000">
        <a:off x="0" y="2277654"/>
        <a:ext cx="8229600" cy="2299006"/>
      </dsp:txXfrm>
    </dsp:sp>
    <dsp:sp modelId="{3C48F061-46A8-4ADF-9D2E-3A63E81E7B4D}">
      <dsp:nvSpPr>
        <dsp:cNvPr id="0" name=""/>
        <dsp:cNvSpPr/>
      </dsp:nvSpPr>
      <dsp:spPr>
        <a:xfrm rot="10800000">
          <a:off x="0" y="1069"/>
          <a:ext cx="8229600" cy="229900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400" kern="1200" dirty="0" smtClean="0"/>
            <a:t>У шестој години код већине дјеце започиње главна промјена у интелектуалном развоју. Почиње да гледа свијет око себе логичније</a:t>
          </a:r>
          <a:endParaRPr lang="bs-Latn-BA" sz="2400" kern="1200" dirty="0"/>
        </a:p>
      </dsp:txBody>
      <dsp:txXfrm rot="10800000">
        <a:off x="0" y="1069"/>
        <a:ext cx="8229600" cy="229900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A737A0-F32B-4B42-8F05-721B052BF22E}">
      <dsp:nvSpPr>
        <dsp:cNvPr id="0" name=""/>
        <dsp:cNvSpPr/>
      </dsp:nvSpPr>
      <dsp:spPr>
        <a:xfrm>
          <a:off x="3658492" y="2600"/>
          <a:ext cx="5481042" cy="347511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ctr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2700" kern="1200" dirty="0" smtClean="0"/>
            <a:t>Шестогодишњаци почињу да сагледавају  како ствари изгедају кад се посматрају из другог угла, да поштују правила и да се опходе са више поштовања.</a:t>
          </a:r>
          <a:endParaRPr lang="bs-Latn-BA" sz="2700" kern="1200" dirty="0"/>
        </a:p>
      </dsp:txBody>
      <dsp:txXfrm>
        <a:off x="3658492" y="2600"/>
        <a:ext cx="5481042" cy="3475117"/>
      </dsp:txXfrm>
    </dsp:sp>
    <dsp:sp modelId="{76EE3BF6-6157-4BBF-81ED-D2BA083D2257}">
      <dsp:nvSpPr>
        <dsp:cNvPr id="0" name=""/>
        <dsp:cNvSpPr/>
      </dsp:nvSpPr>
      <dsp:spPr>
        <a:xfrm>
          <a:off x="4464" y="233274"/>
          <a:ext cx="3654028" cy="30137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2800" kern="1200" dirty="0" smtClean="0"/>
            <a:t>Разлика између петогодишњака и шестогодишњака зна бити и изненађујућа</a:t>
          </a:r>
          <a:r>
            <a:rPr lang="sr-Cyrl-BA" sz="500" kern="1200" dirty="0" smtClean="0"/>
            <a:t>. </a:t>
          </a:r>
          <a:endParaRPr lang="bs-Latn-BA" sz="500" kern="1200" dirty="0"/>
        </a:p>
      </dsp:txBody>
      <dsp:txXfrm>
        <a:off x="4464" y="233274"/>
        <a:ext cx="3654028" cy="3013769"/>
      </dsp:txXfrm>
    </dsp:sp>
    <dsp:sp modelId="{F86A8D8F-5676-4213-B586-1F2A9D98EC29}">
      <dsp:nvSpPr>
        <dsp:cNvPr id="0" name=""/>
        <dsp:cNvSpPr/>
      </dsp:nvSpPr>
      <dsp:spPr>
        <a:xfrm>
          <a:off x="179520" y="3779094"/>
          <a:ext cx="8835714" cy="307630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200" kern="1200" dirty="0" smtClean="0"/>
            <a:t>Послушност, радозналост, занос и одушевљење који се срећу код шестогодишњака можда се заједно више никад неће испољити у толикој мјери.</a:t>
          </a:r>
          <a:endParaRPr lang="bs-Latn-BA" sz="3200" kern="1200" dirty="0"/>
        </a:p>
      </dsp:txBody>
      <dsp:txXfrm>
        <a:off x="179520" y="3779094"/>
        <a:ext cx="8835714" cy="3076305"/>
      </dsp:txXfrm>
    </dsp:sp>
    <dsp:sp modelId="{A5D12F0B-9562-4715-A960-1A18B9BDC560}">
      <dsp:nvSpPr>
        <dsp:cNvPr id="0" name=""/>
        <dsp:cNvSpPr/>
      </dsp:nvSpPr>
      <dsp:spPr>
        <a:xfrm>
          <a:off x="128765" y="5293604"/>
          <a:ext cx="50754" cy="47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500" kern="1200" dirty="0" smtClean="0"/>
            <a:t> </a:t>
          </a:r>
          <a:endParaRPr lang="bs-Latn-BA" sz="500" kern="1200" dirty="0"/>
        </a:p>
      </dsp:txBody>
      <dsp:txXfrm>
        <a:off x="128765" y="5293604"/>
        <a:ext cx="50754" cy="4728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AA64C6-8FDC-4482-9C96-7A8CBC3A1A92}">
      <dsp:nvSpPr>
        <dsp:cNvPr id="0" name=""/>
        <dsp:cNvSpPr/>
      </dsp:nvSpPr>
      <dsp:spPr>
        <a:xfrm rot="5400000">
          <a:off x="-1636102" y="1636102"/>
          <a:ext cx="6858000" cy="358579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3200" kern="1200" dirty="0" smtClean="0"/>
            <a:t>Карактеристике физичког развоја</a:t>
          </a:r>
          <a:endParaRPr lang="bs-Latn-BA" sz="3200" kern="1200" dirty="0"/>
        </a:p>
      </dsp:txBody>
      <dsp:txXfrm rot="5400000">
        <a:off x="-1636102" y="1636102"/>
        <a:ext cx="6858000" cy="3585795"/>
      </dsp:txXfrm>
    </dsp:sp>
    <dsp:sp modelId="{D4700A52-3136-4058-B9FD-49BBE4BB278B}">
      <dsp:nvSpPr>
        <dsp:cNvPr id="0" name=""/>
        <dsp:cNvSpPr/>
      </dsp:nvSpPr>
      <dsp:spPr>
        <a:xfrm rot="5400000">
          <a:off x="3742590" y="-156795"/>
          <a:ext cx="5065102" cy="53786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2900" kern="1200" dirty="0" smtClean="0"/>
            <a:t>Визуелно опажање погодно за читање</a:t>
          </a:r>
          <a:endParaRPr lang="bs-Latn-BA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2900" kern="1200" smtClean="0"/>
            <a:t>Неуредни су и у сталној журби</a:t>
          </a:r>
          <a:endParaRPr lang="sr-Cyrl-BA" sz="2900" kern="1200" dirty="0" smtClean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2900" kern="1200" dirty="0" smtClean="0"/>
            <a:t>Бучни су у учионици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2900" kern="1200" dirty="0" smtClean="0"/>
            <a:t>Уче да разликују шта је лијево,а шта десно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2900" kern="1200" dirty="0" smtClean="0"/>
            <a:t>Због ницања сталних зуба грицкају оловке, нокте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2900" kern="1200" dirty="0" smtClean="0"/>
            <a:t>Лако се замарају, често разболијевају</a:t>
          </a:r>
        </a:p>
      </dsp:txBody>
      <dsp:txXfrm rot="5400000">
        <a:off x="3742590" y="-156795"/>
        <a:ext cx="5065102" cy="537869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718130-206E-488D-BFC3-1F778C662476}">
      <dsp:nvSpPr>
        <dsp:cNvPr id="0" name=""/>
        <dsp:cNvSpPr/>
      </dsp:nvSpPr>
      <dsp:spPr>
        <a:xfrm rot="5400000">
          <a:off x="-1600199" y="1600199"/>
          <a:ext cx="6858000" cy="36576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3600" kern="1200" dirty="0" smtClean="0"/>
            <a:t>Карактеристике социјалног развоја</a:t>
          </a:r>
          <a:endParaRPr lang="bs-Latn-BA" sz="3600" kern="1200" dirty="0"/>
        </a:p>
      </dsp:txBody>
      <dsp:txXfrm rot="5400000">
        <a:off x="-1600199" y="1600199"/>
        <a:ext cx="6858000" cy="3657600"/>
      </dsp:txXfrm>
    </dsp:sp>
    <dsp:sp modelId="{7CE58D88-5E06-440F-ADAC-91B1237F50B7}">
      <dsp:nvSpPr>
        <dsp:cNvPr id="0" name=""/>
        <dsp:cNvSpPr/>
      </dsp:nvSpPr>
      <dsp:spPr>
        <a:xfrm rot="5400000">
          <a:off x="3886200" y="-228599"/>
          <a:ext cx="5029199" cy="54863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100" kern="1200" dirty="0" smtClean="0"/>
            <a:t>Желе да буду главни</a:t>
          </a:r>
          <a:endParaRPr lang="bs-Latn-BA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100" kern="1200" dirty="0" smtClean="0"/>
            <a:t>Воле да се такмиче</a:t>
          </a:r>
          <a:endParaRPr lang="bs-Latn-BA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100" kern="1200" smtClean="0"/>
            <a:t>Понекад их не красе спортски дух и поштење, измишљају правила</a:t>
          </a:r>
          <a:endParaRPr lang="sr-Cyrl-BA" sz="3100" kern="1200" dirty="0" smtClean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100" kern="1200" dirty="0" smtClean="0"/>
            <a:t>Брину да ли ће добро да обаве задатак</a:t>
          </a: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100" kern="1200" dirty="0" smtClean="0"/>
            <a:t>Неуспјех им тешко пада, охрабрење им много значи</a:t>
          </a:r>
        </a:p>
      </dsp:txBody>
      <dsp:txXfrm rot="5400000">
        <a:off x="3886200" y="-228599"/>
        <a:ext cx="5029199" cy="548639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6350A5-6D02-4E0D-8727-87778319D547}">
      <dsp:nvSpPr>
        <dsp:cNvPr id="0" name=""/>
        <dsp:cNvSpPr/>
      </dsp:nvSpPr>
      <dsp:spPr>
        <a:xfrm rot="5400000">
          <a:off x="-1600199" y="1600199"/>
          <a:ext cx="6858000" cy="36576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3600" kern="1200" dirty="0" smtClean="0"/>
            <a:t>Карактеристике социјалног развоја</a:t>
          </a:r>
          <a:endParaRPr lang="bs-Latn-BA" sz="3600" kern="1200" dirty="0"/>
        </a:p>
      </dsp:txBody>
      <dsp:txXfrm rot="5400000">
        <a:off x="-1600199" y="1600199"/>
        <a:ext cx="6858000" cy="3657600"/>
      </dsp:txXfrm>
    </dsp:sp>
    <dsp:sp modelId="{24040612-0B43-435A-B049-F74B144654E5}">
      <dsp:nvSpPr>
        <dsp:cNvPr id="0" name=""/>
        <dsp:cNvSpPr/>
      </dsp:nvSpPr>
      <dsp:spPr>
        <a:xfrm rot="5400000">
          <a:off x="3886200" y="-228599"/>
          <a:ext cx="5029199" cy="54863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200" kern="1200" dirty="0" smtClean="0"/>
            <a:t>Воле изненађења и ситна задовољства</a:t>
          </a:r>
          <a:endParaRPr lang="bs-Latn-BA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200" kern="1200" dirty="0" smtClean="0"/>
            <a:t>Знају да зановијетају, задиркују и критикују друге</a:t>
          </a:r>
          <a:endParaRPr lang="bs-Latn-BA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200" kern="1200" dirty="0" smtClean="0"/>
            <a:t>Лако се онерасположе када их увриједе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200" kern="1200" smtClean="0"/>
            <a:t>Важни су им пријатељи</a:t>
          </a:r>
          <a:endParaRPr lang="sr-Cyrl-BA" sz="3200" kern="1200" dirty="0" smtClean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200" kern="1200" smtClean="0"/>
            <a:t>Школа у погледу утицаја замјењују кућу</a:t>
          </a:r>
          <a:endParaRPr lang="bs-Latn-BA" sz="3200" kern="1200" dirty="0"/>
        </a:p>
      </dsp:txBody>
      <dsp:txXfrm rot="5400000">
        <a:off x="3886200" y="-228599"/>
        <a:ext cx="5029199" cy="548639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53252D8-7DEF-4BDE-96A3-3B79BC6EF490}">
      <dsp:nvSpPr>
        <dsp:cNvPr id="0" name=""/>
        <dsp:cNvSpPr/>
      </dsp:nvSpPr>
      <dsp:spPr>
        <a:xfrm rot="5400000">
          <a:off x="-1600199" y="1600199"/>
          <a:ext cx="6858000" cy="36576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3600" kern="1200" dirty="0" smtClean="0"/>
            <a:t>Карактеристике развоја говора</a:t>
          </a:r>
          <a:endParaRPr lang="bs-Latn-BA" sz="3600" kern="1200" dirty="0"/>
        </a:p>
      </dsp:txBody>
      <dsp:txXfrm rot="5400000">
        <a:off x="-1600199" y="1600199"/>
        <a:ext cx="6858000" cy="3657600"/>
      </dsp:txXfrm>
    </dsp:sp>
    <dsp:sp modelId="{A7810251-08CC-4C55-B3D5-A8DA9599C683}">
      <dsp:nvSpPr>
        <dsp:cNvPr id="0" name=""/>
        <dsp:cNvSpPr/>
      </dsp:nvSpPr>
      <dsp:spPr>
        <a:xfrm rot="5400000">
          <a:off x="3886200" y="-228599"/>
          <a:ext cx="5029199" cy="54863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2800" kern="1200" dirty="0" smtClean="0"/>
            <a:t>Воле да објашњавају, корисно је омогућити им да покажу оно што знају и испричају све што имају да кажу</a:t>
          </a:r>
          <a:endParaRPr lang="bs-Latn-BA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2800" kern="1200" smtClean="0"/>
            <a:t>Воле шале и игре погађања</a:t>
          </a:r>
          <a:endParaRPr lang="sr-Cyrl-BA" sz="2800" kern="1200" dirty="0" smtClean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2800" kern="1200" smtClean="0"/>
            <a:t>Говоре необуздано и с много ентузијазма</a:t>
          </a:r>
          <a:endParaRPr lang="sr-Cyrl-BA" sz="2800" kern="1200" dirty="0" smtClean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2800" kern="1200" dirty="0" smtClean="0"/>
            <a:t>Зановјетају</a:t>
          </a:r>
          <a:endParaRPr lang="bs-Latn-BA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2800" kern="1200" dirty="0" smtClean="0"/>
            <a:t>Рјечник шестогодишњака обухвата око 10000 ријечи</a:t>
          </a:r>
          <a:endParaRPr lang="bs-Latn-BA" sz="2800" kern="1200" dirty="0"/>
        </a:p>
      </dsp:txBody>
      <dsp:txXfrm rot="5400000">
        <a:off x="3886200" y="-228599"/>
        <a:ext cx="5029199" cy="5486399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62E533-3BA6-4D4D-A9A2-9BF14ABB26C8}">
      <dsp:nvSpPr>
        <dsp:cNvPr id="0" name=""/>
        <dsp:cNvSpPr/>
      </dsp:nvSpPr>
      <dsp:spPr>
        <a:xfrm rot="5400000">
          <a:off x="-1600199" y="1600199"/>
          <a:ext cx="6858000" cy="365760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BA" sz="3600" kern="1200" dirty="0" smtClean="0"/>
            <a:t>Карактеристике сазнајног развоја</a:t>
          </a:r>
          <a:endParaRPr lang="bs-Latn-BA" sz="3600" kern="1200" dirty="0"/>
        </a:p>
      </dsp:txBody>
      <dsp:txXfrm rot="5400000">
        <a:off x="-1600199" y="1600199"/>
        <a:ext cx="6858000" cy="3657600"/>
      </dsp:txXfrm>
    </dsp:sp>
    <dsp:sp modelId="{FEC8F894-3772-405C-9622-B3F996EEAAB1}">
      <dsp:nvSpPr>
        <dsp:cNvPr id="0" name=""/>
        <dsp:cNvSpPr/>
      </dsp:nvSpPr>
      <dsp:spPr>
        <a:xfrm rot="5400000">
          <a:off x="3886200" y="-228599"/>
          <a:ext cx="5029199" cy="54863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100" kern="1200" dirty="0" smtClean="0"/>
            <a:t>Воле да постављају питања</a:t>
          </a:r>
          <a:endParaRPr lang="bs-Latn-BA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100" kern="1200" smtClean="0"/>
            <a:t>Воле нове игре, идеје</a:t>
          </a:r>
          <a:endParaRPr lang="sr-Cyrl-BA" sz="3100" kern="1200" dirty="0" smtClean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100" kern="1200" smtClean="0"/>
            <a:t>Воле да боје, сликају</a:t>
          </a:r>
          <a:endParaRPr lang="sr-Cyrl-BA" sz="3100" kern="1200" dirty="0" smtClean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100" kern="1200" smtClean="0"/>
            <a:t>Најбоље уче откривањем</a:t>
          </a:r>
          <a:endParaRPr lang="sr-Cyrl-BA" sz="3100" kern="1200" dirty="0" smtClean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100" kern="1200" smtClean="0"/>
            <a:t>Покушавају да ураде оно што нису у стању да обаве</a:t>
          </a:r>
          <a:endParaRPr lang="sr-Cyrl-BA" sz="3100" kern="1200" dirty="0" smtClean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BA" sz="3100" kern="1200" smtClean="0"/>
            <a:t>Почињу да схватају прошлост</a:t>
          </a:r>
          <a:endParaRPr lang="bs-Latn-BA" sz="3100" kern="1200" dirty="0"/>
        </a:p>
      </dsp:txBody>
      <dsp:txXfrm rot="5400000">
        <a:off x="3886200" y="-228599"/>
        <a:ext cx="5029199" cy="54863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FCAE3EA-494B-4840-B6E3-1223DEEF33AA}" type="datetimeFigureOut">
              <a:rPr lang="bs-Latn-BA" smtClean="0"/>
              <a:pPr/>
              <a:t>9.10.2017</a:t>
            </a:fld>
            <a:endParaRPr lang="bs-Latn-B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bs-Latn-B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2863215-4BC8-43DE-8CE9-6F99A821FBD8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AE3EA-494B-4840-B6E3-1223DEEF33AA}" type="datetimeFigureOut">
              <a:rPr lang="bs-Latn-BA" smtClean="0"/>
              <a:pPr/>
              <a:t>9.10.2017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63215-4BC8-43DE-8CE9-6F99A821FBD8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AE3EA-494B-4840-B6E3-1223DEEF33AA}" type="datetimeFigureOut">
              <a:rPr lang="bs-Latn-BA" smtClean="0"/>
              <a:pPr/>
              <a:t>9.10.2017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63215-4BC8-43DE-8CE9-6F99A821FBD8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FCAE3EA-494B-4840-B6E3-1223DEEF33AA}" type="datetimeFigureOut">
              <a:rPr lang="bs-Latn-BA" smtClean="0"/>
              <a:pPr/>
              <a:t>9.10.2017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63215-4BC8-43DE-8CE9-6F99A821FBD8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FCAE3EA-494B-4840-B6E3-1223DEEF33AA}" type="datetimeFigureOut">
              <a:rPr lang="bs-Latn-BA" smtClean="0"/>
              <a:pPr/>
              <a:t>9.10.2017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2863215-4BC8-43DE-8CE9-6F99A821FBD8}" type="slidenum">
              <a:rPr lang="bs-Latn-BA" smtClean="0"/>
              <a:pPr/>
              <a:t>‹#›</a:t>
            </a:fld>
            <a:endParaRPr lang="bs-Latn-BA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FCAE3EA-494B-4840-B6E3-1223DEEF33AA}" type="datetimeFigureOut">
              <a:rPr lang="bs-Latn-BA" smtClean="0"/>
              <a:pPr/>
              <a:t>9.10.2017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2863215-4BC8-43DE-8CE9-6F99A821FBD8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FCAE3EA-494B-4840-B6E3-1223DEEF33AA}" type="datetimeFigureOut">
              <a:rPr lang="bs-Latn-BA" smtClean="0"/>
              <a:pPr/>
              <a:t>9.10.2017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2863215-4BC8-43DE-8CE9-6F99A821FBD8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AE3EA-494B-4840-B6E3-1223DEEF33AA}" type="datetimeFigureOut">
              <a:rPr lang="bs-Latn-BA" smtClean="0"/>
              <a:pPr/>
              <a:t>9.10.2017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63215-4BC8-43DE-8CE9-6F99A821FBD8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FCAE3EA-494B-4840-B6E3-1223DEEF33AA}" type="datetimeFigureOut">
              <a:rPr lang="bs-Latn-BA" smtClean="0"/>
              <a:pPr/>
              <a:t>9.10.2017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2863215-4BC8-43DE-8CE9-6F99A821FBD8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FCAE3EA-494B-4840-B6E3-1223DEEF33AA}" type="datetimeFigureOut">
              <a:rPr lang="bs-Latn-BA" smtClean="0"/>
              <a:pPr/>
              <a:t>9.10.2017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2863215-4BC8-43DE-8CE9-6F99A821FBD8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FCAE3EA-494B-4840-B6E3-1223DEEF33AA}" type="datetimeFigureOut">
              <a:rPr lang="bs-Latn-BA" smtClean="0"/>
              <a:pPr/>
              <a:t>9.10.2017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2863215-4BC8-43DE-8CE9-6F99A821FBD8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FCAE3EA-494B-4840-B6E3-1223DEEF33AA}" type="datetimeFigureOut">
              <a:rPr lang="bs-Latn-BA" smtClean="0"/>
              <a:pPr/>
              <a:t>9.10.2017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bs-Latn-B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2863215-4BC8-43DE-8CE9-6F99A821FBD8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76288"/>
            <a:ext cx="9144000" cy="1788616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riblet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sr-Latn-C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RAZVOJNE</a:t>
            </a:r>
            <a:r>
              <a:rPr lang="sr-Cyrl-B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sr-Latn-C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KARAKTERISTIKE</a:t>
            </a:r>
            <a:r>
              <a:rPr lang="sr-Cyrl-BA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sr-Latn-C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ŠESTOGODIŠNJAKA</a:t>
            </a:r>
            <a:endParaRPr lang="bs-Latn-BA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188640"/>
            <a:ext cx="5216385" cy="48394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 dirty="0" smtClean="0"/>
              <a:t> </a:t>
            </a:r>
            <a:endParaRPr lang="bs-Latn-B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6350A5-6D02-4E0D-8727-87778319D5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5C6350A5-6D02-4E0D-8727-87778319D5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040612-0B43-435A-B049-F74B144654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24040612-0B43-435A-B049-F74B144654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ownload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1" y="260648"/>
            <a:ext cx="5184577" cy="45936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 dirty="0" smtClean="0"/>
              <a:t> </a:t>
            </a:r>
            <a:endParaRPr lang="bs-Latn-B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6512" y="-27384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3252D8-7DEF-4BDE-96A3-3B79BC6EF4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553252D8-7DEF-4BDE-96A3-3B79BC6EF4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810251-08CC-4C55-B3D5-A8DA9599C6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A7810251-08CC-4C55-B3D5-A8DA9599C6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ownload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188640"/>
            <a:ext cx="5256584" cy="48001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 dirty="0" smtClean="0"/>
              <a:t> </a:t>
            </a:r>
            <a:endParaRPr lang="bs-Latn-B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C62E533-3BA6-4D4D-A9A2-9BF14ABB26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2C62E533-3BA6-4D4D-A9A2-9BF14ABB26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C8F894-3772-405C-9622-B3F996EEAA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FEC8F894-3772-405C-9622-B3F996EEAA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s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188640"/>
            <a:ext cx="5256584" cy="47060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 dirty="0" smtClean="0"/>
              <a:t> </a:t>
            </a:r>
            <a:endParaRPr lang="bs-Latn-B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8789C5-E721-4623-80CE-9CABA81A6C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C38789C5-E721-4623-80CE-9CABA81A6C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E1B1C72-41EB-45C3-BD18-AD1B64695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DE1B1C72-41EB-45C3-BD18-AD1B64695F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 dirty="0" smtClean="0"/>
              <a:t> </a:t>
            </a:r>
            <a:endParaRPr lang="bs-Latn-B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FF4787-A48C-41D3-AAD2-B19FD5E8A9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BBFF4787-A48C-41D3-AAD2-B19FD5E8A9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9C34E7-9C0E-4BB8-89E7-EED2689151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A39C34E7-9C0E-4BB8-89E7-EED2689151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090F94-296A-45B9-9CFB-8B56B864C7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99090F94-296A-45B9-9CFB-8B56B864C7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A6B8CEA-3F44-41AF-BFCC-BD81D419AF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3A6B8CEA-3F44-41AF-BFCC-BD81D419AF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68C51D-666A-469B-B42E-391976BFD9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B368C51D-666A-469B-B42E-391976BFD9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043ED5-F244-406E-9075-59C864E96F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E2043ED5-F244-406E-9075-59C864E96F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 dirty="0" smtClean="0"/>
              <a:t> </a:t>
            </a:r>
            <a:endParaRPr lang="bs-Latn-B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-99392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9E9241-4268-4CCD-A934-3789ADB587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0F9E9241-4268-4CCD-A934-3789ADB587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88A205-CEC4-488E-9F92-31A60DE319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5088A205-CEC4-488E-9F92-31A60DE319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4912D5-15B3-47C9-9F05-B5A769879F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634912D5-15B3-47C9-9F05-B5A769879F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16B9586-E3B5-4E4C-98C0-A22045FE0D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D16B9586-E3B5-4E4C-98C0-A22045FE0D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 dirty="0" smtClean="0"/>
              <a:t> </a:t>
            </a:r>
            <a:endParaRPr lang="bs-Latn-B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27384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AE1BC0-F72F-41B7-A721-7B323FE7A4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8BAE1BC0-F72F-41B7-A721-7B323FE7A4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B5F7B1-C728-4FCB-AFAA-15307AE297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75B5F7B1-C728-4FCB-AFAA-15307AE297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E57992-F9DA-4D2D-86CE-ABC29BB92C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D6E57992-F9DA-4D2D-86CE-ABC29BB92C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650593-880E-47F2-A2D2-1B8566CA80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7F650593-880E-47F2-A2D2-1B8566CA80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 dirty="0" smtClean="0"/>
              <a:t> </a:t>
            </a:r>
            <a:endParaRPr lang="bs-Latn-B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 dirty="0" smtClean="0"/>
              <a:t> </a:t>
            </a:r>
            <a:endParaRPr lang="bs-Latn-BA" dirty="0"/>
          </a:p>
        </p:txBody>
      </p:sp>
      <p:pic>
        <p:nvPicPr>
          <p:cNvPr id="4" name="Content Placeholder 3" descr="Foto245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10000"/>
          </a:blip>
          <a:srcRect t="6981" r="2542"/>
          <a:stretch>
            <a:fillRect/>
          </a:stretch>
        </p:blipFill>
        <p:spPr>
          <a:xfrm>
            <a:off x="1331640" y="0"/>
            <a:ext cx="6423250" cy="3429000"/>
          </a:xfrm>
          <a:prstGeom prst="roundRect">
            <a:avLst>
              <a:gd name="adj" fmla="val 16667"/>
            </a:avLst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Foto2472.jpg"/>
          <p:cNvPicPr>
            <a:picLocks noChangeAspect="1"/>
          </p:cNvPicPr>
          <p:nvPr/>
        </p:nvPicPr>
        <p:blipFill>
          <a:blip r:embed="rId3" cstate="print"/>
          <a:srcRect l="5994" t="6763" r="14411" b="5567"/>
          <a:stretch>
            <a:fillRect/>
          </a:stretch>
        </p:blipFill>
        <p:spPr>
          <a:xfrm>
            <a:off x="1331640" y="3213769"/>
            <a:ext cx="6444208" cy="3644231"/>
          </a:xfrm>
          <a:prstGeom prst="roundRect">
            <a:avLst>
              <a:gd name="adj" fmla="val 16667"/>
            </a:avLst>
          </a:prstGeom>
          <a:ln w="57150"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0" y="2156663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sr-Cyrl-BA" sz="7200" b="1" cap="all" dirty="0" smtClean="0">
                <a:ln/>
                <a:solidFill>
                  <a:schemeClr val="accent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ХВАЛА НА ПАЖЊИ</a:t>
            </a:r>
            <a:endParaRPr lang="en-US" sz="7200" b="1" cap="all" dirty="0">
              <a:ln/>
              <a:solidFill>
                <a:schemeClr val="accent1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/>
          <a:lstStyle/>
          <a:p>
            <a:r>
              <a:rPr lang="bs-Latn-BA" dirty="0" smtClean="0"/>
              <a:t> </a:t>
            </a:r>
            <a:endParaRPr lang="bs-Latn-B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512" y="260648"/>
          <a:ext cx="8784976" cy="61941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46CF24-392D-4DFC-BD50-89D3C9AB22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6B46CF24-392D-4DFC-BD50-89D3C9AB22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13E46B-6DD3-4A72-820D-2EA8AEC3FB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graphicEl>
                                              <a:dgm id="{3D13E46B-6DD3-4A72-820D-2EA8AEC3FB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9D437B-C9AB-40C7-B146-4D69CB8FEB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CF9D437B-C9AB-40C7-B146-4D69CB8FEB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A954B8-F4D5-4B01-ABC2-E45756D16B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E8A954B8-F4D5-4B01-ABC2-E45756D16B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35CA38-487F-4B69-8267-9FC227A993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graphicEl>
                                              <a:dgm id="{9735CA38-487F-4B69-8267-9FC227A993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h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662672" cy="626469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 dirty="0" smtClean="0"/>
              <a:t> 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20688"/>
            <a:ext cx="8301608" cy="59046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bs-Latn-BA" dirty="0" smtClean="0">
                <a:solidFill>
                  <a:schemeClr val="bg1"/>
                </a:solidFill>
              </a:rPr>
              <a:t>         </a:t>
            </a:r>
            <a:r>
              <a:rPr lang="sr-Cyrl-BA" dirty="0" smtClean="0">
                <a:solidFill>
                  <a:schemeClr val="bg1"/>
                </a:solidFill>
              </a:rPr>
              <a:t>У групи шестогодишњака владају </a:t>
            </a:r>
            <a:r>
              <a:rPr lang="bs-Latn-BA" dirty="0" smtClean="0">
                <a:solidFill>
                  <a:schemeClr val="bg1"/>
                </a:solidFill>
              </a:rPr>
              <a:t>       		</a:t>
            </a:r>
            <a:r>
              <a:rPr lang="sr-Cyrl-BA" dirty="0" smtClean="0">
                <a:solidFill>
                  <a:schemeClr val="bg1"/>
                </a:solidFill>
              </a:rPr>
              <a:t>живот и граја; причање, </a:t>
            </a:r>
            <a:r>
              <a:rPr lang="sr-Cyrl-BA" dirty="0" smtClean="0">
                <a:solidFill>
                  <a:schemeClr val="bg1"/>
                </a:solidFill>
              </a:rPr>
              <a:t>ћускање,</a:t>
            </a:r>
            <a:r>
              <a:rPr lang="sr-Latn-CS" dirty="0" smtClean="0">
                <a:solidFill>
                  <a:schemeClr val="bg1"/>
                </a:solidFill>
              </a:rPr>
              <a:t> </a:t>
            </a:r>
            <a:r>
              <a:rPr lang="sr-Cyrl-BA" dirty="0" smtClean="0">
                <a:solidFill>
                  <a:schemeClr val="bg1"/>
                </a:solidFill>
              </a:rPr>
              <a:t>звиждукање </a:t>
            </a:r>
            <a:r>
              <a:rPr lang="sr-Cyrl-BA" dirty="0" smtClean="0">
                <a:solidFill>
                  <a:schemeClr val="bg1"/>
                </a:solidFill>
              </a:rPr>
              <a:t>су свакодневна појава.</a:t>
            </a:r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sr-Cyrl-BA" dirty="0" smtClean="0"/>
          </a:p>
          <a:p>
            <a:endParaRPr lang="bs-Latn-BA" dirty="0" smtClean="0"/>
          </a:p>
          <a:p>
            <a:pPr>
              <a:buNone/>
            </a:pPr>
            <a:r>
              <a:rPr lang="bs-Latn-BA" sz="2800" dirty="0" smtClean="0">
                <a:solidFill>
                  <a:schemeClr val="bg1"/>
                </a:solidFill>
              </a:rPr>
              <a:t>    </a:t>
            </a:r>
            <a:r>
              <a:rPr lang="sr-Cyrl-BA" sz="2800" dirty="0" smtClean="0">
                <a:solidFill>
                  <a:schemeClr val="bg1"/>
                </a:solidFill>
              </a:rPr>
              <a:t>Цјелокупно понашање дјетета од шест година могло би се окарактерисати као врједноћа. Дијете је сада подједнако заинтересовано за школске обавезе и за спонтану игру. </a:t>
            </a:r>
            <a:endParaRPr lang="bs-Latn-BA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h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8280920" cy="59046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 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bs-Latn-BA" dirty="0" smtClean="0"/>
          </a:p>
          <a:p>
            <a:endParaRPr lang="bs-Latn-BA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395536" y="476672"/>
          <a:ext cx="828092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8E69721-A760-4AA2-91E7-3FE4F004DE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28E69721-A760-4AA2-91E7-3FE4F004DE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B5F2D0A-3B17-4997-A912-FC6F82F501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DB5F2D0A-3B17-4997-A912-FC6F82F501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7AEB647-84FB-4BFF-973B-7EF3FAF3DE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dgm id="{97AEB647-84FB-4BFF-973B-7EF3FAF3DE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BA" sz="3600" dirty="0" smtClean="0"/>
              <a:t>Ријеч, тон и начин реакције учитеља на шестогодишњака имају велики утицај..</a:t>
            </a:r>
            <a:r>
              <a:rPr lang="sr-Cyrl-BA" dirty="0" smtClean="0"/>
              <a:t>.</a:t>
            </a:r>
            <a:br>
              <a:rPr lang="sr-Cyrl-BA" dirty="0" smtClean="0"/>
            </a:b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412776"/>
            <a:ext cx="4316288" cy="5184575"/>
          </a:xfrm>
        </p:spPr>
        <p:txBody>
          <a:bodyPr/>
          <a:lstStyle/>
          <a:p>
            <a:pPr algn="ctr">
              <a:buNone/>
            </a:pPr>
            <a:r>
              <a:rPr lang="sr-Cyrl-BA" dirty="0" smtClean="0"/>
              <a:t>На похвале, па и оне</a:t>
            </a:r>
            <a:endParaRPr lang="bs-Latn-BA" dirty="0" smtClean="0"/>
          </a:p>
          <a:p>
            <a:pPr algn="ctr">
              <a:buNone/>
            </a:pPr>
            <a:r>
              <a:rPr lang="sr-Cyrl-BA" dirty="0" smtClean="0"/>
              <a:t>најмање, реагују</a:t>
            </a:r>
            <a:endParaRPr lang="bs-Latn-BA" dirty="0" smtClean="0"/>
          </a:p>
          <a:p>
            <a:pPr algn="ctr">
              <a:buNone/>
            </a:pPr>
            <a:r>
              <a:rPr lang="sr-Cyrl-BA" dirty="0" smtClean="0"/>
              <a:t>осмјехом, грљењем и</a:t>
            </a:r>
            <a:endParaRPr lang="bs-Latn-BA" dirty="0" smtClean="0"/>
          </a:p>
          <a:p>
            <a:pPr algn="ctr">
              <a:buNone/>
            </a:pPr>
            <a:r>
              <a:rPr lang="sr-Cyrl-BA" dirty="0" smtClean="0"/>
              <a:t>одушевљењем,</a:t>
            </a:r>
            <a:r>
              <a:rPr lang="bs-Latn-BA" dirty="0" smtClean="0"/>
              <a:t> </a:t>
            </a:r>
            <a:r>
              <a:rPr lang="sr-Cyrl-BA" dirty="0" smtClean="0"/>
              <a:t>док</a:t>
            </a:r>
            <a:r>
              <a:rPr lang="bs-Latn-BA" dirty="0" smtClean="0"/>
              <a:t>...</a:t>
            </a:r>
            <a:endParaRPr lang="sr-Cyrl-BA" dirty="0" smtClean="0"/>
          </a:p>
          <a:p>
            <a:pPr algn="ctr">
              <a:buNone/>
            </a:pPr>
            <a:endParaRPr lang="bs-Latn-B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244280" cy="5112567"/>
          </a:xfrm>
        </p:spPr>
        <p:txBody>
          <a:bodyPr/>
          <a:lstStyle/>
          <a:p>
            <a:pPr algn="ctr">
              <a:buNone/>
            </a:pPr>
            <a:r>
              <a:rPr lang="sr-Cyrl-BA" dirty="0" smtClean="0"/>
              <a:t>...на сваки најмањи</a:t>
            </a:r>
          </a:p>
          <a:p>
            <a:pPr algn="ctr">
              <a:buNone/>
            </a:pPr>
            <a:r>
              <a:rPr lang="sr-Cyrl-BA" dirty="0" smtClean="0"/>
              <a:t>пријекор реагују</a:t>
            </a:r>
          </a:p>
          <a:p>
            <a:pPr algn="ctr">
              <a:buNone/>
            </a:pPr>
            <a:r>
              <a:rPr lang="sr-Cyrl-BA" dirty="0" smtClean="0"/>
              <a:t>сузама, љутњом и</a:t>
            </a:r>
          </a:p>
          <a:p>
            <a:pPr algn="ctr">
              <a:buNone/>
            </a:pPr>
            <a:r>
              <a:rPr lang="sr-Cyrl-BA" dirty="0" smtClean="0"/>
              <a:t>повлачењем у себе.</a:t>
            </a:r>
          </a:p>
          <a:p>
            <a:pPr algn="ctr">
              <a:buNone/>
            </a:pPr>
            <a:endParaRPr lang="sr-Cyrl-BA" dirty="0" smtClean="0"/>
          </a:p>
          <a:p>
            <a:pPr algn="ctr">
              <a:buNone/>
            </a:pPr>
            <a:endParaRPr lang="bs-Latn-BA" dirty="0"/>
          </a:p>
        </p:txBody>
      </p:sp>
      <p:pic>
        <p:nvPicPr>
          <p:cNvPr id="5" name="Picture 4" descr="th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429000"/>
            <a:ext cx="4212468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th (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73731" y="3429000"/>
            <a:ext cx="2870677" cy="3212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 </a:t>
            </a:r>
            <a:endParaRPr lang="bs-Latn-B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404664"/>
          <a:ext cx="8229600" cy="6050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48F061-46A8-4ADF-9D2E-3A63E81E7B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3C48F061-46A8-4ADF-9D2E-3A63E81E7B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3C48F061-46A8-4ADF-9D2E-3A63E81E7B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658E628-A392-49BB-B76C-405312BD19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A658E628-A392-49BB-B76C-405312BD19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A658E628-A392-49BB-B76C-405312BD19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FBE15C4-C116-4606-8521-D57DE9E710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FBE15C4-C116-4606-8521-D57DE9E710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FBE15C4-C116-4606-8521-D57DE9E710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767657"/>
            <a:ext cx="9144000" cy="30903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 dirty="0" smtClean="0"/>
              <a:t> </a:t>
            </a:r>
            <a:endParaRPr lang="bs-Latn-B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EE3BF6-6157-4BBF-81ED-D2BA083D22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76EE3BF6-6157-4BBF-81ED-D2BA083D22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A737A0-F32B-4B42-8F05-721B052BF2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51A737A0-F32B-4B42-8F05-721B052BF2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D12F0B-9562-4715-A960-1A18B9BDC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A5D12F0B-9562-4715-A960-1A18B9BDC5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86A8D8F-5676-4213-B586-1F2A9D98EC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F86A8D8F-5676-4213-B586-1F2A9D98EC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7" y="155684"/>
            <a:ext cx="5112568" cy="4713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 dirty="0" smtClean="0"/>
              <a:t> </a:t>
            </a:r>
            <a:endParaRPr lang="bs-Latn-BA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2008" y="-27384"/>
          <a:ext cx="896448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9AA64C6-8FDC-4482-9C96-7A8CBC3A1A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dgm id="{29AA64C6-8FDC-4482-9C96-7A8CBC3A1A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4700A52-3136-4058-B9FD-49BBE4BB27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graphicEl>
                                              <a:dgm id="{D4700A52-3136-4058-B9FD-49BBE4BB27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44624"/>
            <a:ext cx="5256584" cy="4752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 dirty="0" smtClean="0"/>
              <a:t> </a:t>
            </a:r>
            <a:endParaRPr lang="bs-Latn-B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27384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718130-206E-488D-BFC3-1F778C662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A5718130-206E-488D-BFC3-1F778C6624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CE58D88-5E06-440F-ADAC-91B1237F50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7CE58D88-5E06-440F-ADAC-91B1237F50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1239</TotalTime>
  <Words>740</Words>
  <Application>Microsoft Office PowerPoint</Application>
  <PresentationFormat>On-screen Show (4:3)</PresentationFormat>
  <Paragraphs>97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Verve</vt:lpstr>
      <vt:lpstr>RAZVOJNE KARAKTERISTIKE ŠESTOGODIŠNJAKA</vt:lpstr>
      <vt:lpstr> </vt:lpstr>
      <vt:lpstr> </vt:lpstr>
      <vt:lpstr> </vt:lpstr>
      <vt:lpstr>Ријеч, тон и начин реакције учитеља на шестогодишњака имају велики утицај...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РАЗВОЈНЕ КАРАКТЕРИСТИКЕ ШЕСТОГОДИШЊАКА</dc:title>
  <dc:creator>Azra</dc:creator>
  <cp:lastModifiedBy>OS Kozarska Djeca</cp:lastModifiedBy>
  <cp:revision>118</cp:revision>
  <dcterms:created xsi:type="dcterms:W3CDTF">2013-02-11T14:13:52Z</dcterms:created>
  <dcterms:modified xsi:type="dcterms:W3CDTF">2017-10-09T09:52:00Z</dcterms:modified>
</cp:coreProperties>
</file>