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56" r:id="rId3"/>
    <p:sldId id="257" r:id="rId4"/>
    <p:sldId id="258" r:id="rId5"/>
    <p:sldId id="259" r:id="rId6"/>
    <p:sldId id="262" r:id="rId7"/>
  </p:sldIdLst>
  <p:sldSz cx="9144000" cy="6858000" type="screen4x3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BB56B-650B-4928-9A0A-71F998BFE70F}" type="datetimeFigureOut">
              <a:rPr lang="bs-Latn-BA" smtClean="0"/>
              <a:pPr/>
              <a:t>22.10.2017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B3142-A1C3-4A12-9D66-F68CE0117174}" type="slidenum">
              <a:rPr lang="bs-Latn-BA" smtClean="0"/>
              <a:pPr/>
              <a:t>‹#›</a:t>
            </a:fld>
            <a:endParaRPr lang="bs-Latn-BA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BB56B-650B-4928-9A0A-71F998BFE70F}" type="datetimeFigureOut">
              <a:rPr lang="bs-Latn-BA" smtClean="0"/>
              <a:pPr/>
              <a:t>22.10.2017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B3142-A1C3-4A12-9D66-F68CE0117174}" type="slidenum">
              <a:rPr lang="bs-Latn-BA" smtClean="0"/>
              <a:pPr/>
              <a:t>‹#›</a:t>
            </a:fld>
            <a:endParaRPr lang="bs-Latn-B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BB56B-650B-4928-9A0A-71F998BFE70F}" type="datetimeFigureOut">
              <a:rPr lang="bs-Latn-BA" smtClean="0"/>
              <a:pPr/>
              <a:t>22.10.2017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B3142-A1C3-4A12-9D66-F68CE0117174}" type="slidenum">
              <a:rPr lang="bs-Latn-BA" smtClean="0"/>
              <a:pPr/>
              <a:t>‹#›</a:t>
            </a:fld>
            <a:endParaRPr lang="bs-Latn-B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BB56B-650B-4928-9A0A-71F998BFE70F}" type="datetimeFigureOut">
              <a:rPr lang="bs-Latn-BA" smtClean="0"/>
              <a:pPr/>
              <a:t>22.10.2017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B3142-A1C3-4A12-9D66-F68CE0117174}" type="slidenum">
              <a:rPr lang="bs-Latn-BA" smtClean="0"/>
              <a:pPr/>
              <a:t>‹#›</a:t>
            </a:fld>
            <a:endParaRPr lang="bs-Latn-B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BB56B-650B-4928-9A0A-71F998BFE70F}" type="datetimeFigureOut">
              <a:rPr lang="bs-Latn-BA" smtClean="0"/>
              <a:pPr/>
              <a:t>22.10.2017</a:t>
            </a:fld>
            <a:endParaRPr lang="bs-Latn-BA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B3142-A1C3-4A12-9D66-F68CE0117174}" type="slidenum">
              <a:rPr lang="bs-Latn-BA" smtClean="0"/>
              <a:pPr/>
              <a:t>‹#›</a:t>
            </a:fld>
            <a:endParaRPr lang="bs-Latn-B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BB56B-650B-4928-9A0A-71F998BFE70F}" type="datetimeFigureOut">
              <a:rPr lang="bs-Latn-BA" smtClean="0"/>
              <a:pPr/>
              <a:t>22.10.2017</a:t>
            </a:fld>
            <a:endParaRPr lang="bs-Latn-B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B3142-A1C3-4A12-9D66-F68CE0117174}" type="slidenum">
              <a:rPr lang="bs-Latn-BA" smtClean="0"/>
              <a:pPr/>
              <a:t>‹#›</a:t>
            </a:fld>
            <a:endParaRPr lang="bs-Latn-B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BB56B-650B-4928-9A0A-71F998BFE70F}" type="datetimeFigureOut">
              <a:rPr lang="bs-Latn-BA" smtClean="0"/>
              <a:pPr/>
              <a:t>22.10.2017</a:t>
            </a:fld>
            <a:endParaRPr lang="bs-Latn-B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B3142-A1C3-4A12-9D66-F68CE0117174}" type="slidenum">
              <a:rPr lang="bs-Latn-BA" smtClean="0"/>
              <a:pPr/>
              <a:t>‹#›</a:t>
            </a:fld>
            <a:endParaRPr lang="bs-Latn-B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BB56B-650B-4928-9A0A-71F998BFE70F}" type="datetimeFigureOut">
              <a:rPr lang="bs-Latn-BA" smtClean="0"/>
              <a:pPr/>
              <a:t>22.10.2017</a:t>
            </a:fld>
            <a:endParaRPr lang="bs-Latn-B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B3142-A1C3-4A12-9D66-F68CE0117174}" type="slidenum">
              <a:rPr lang="bs-Latn-BA" smtClean="0"/>
              <a:pPr/>
              <a:t>‹#›</a:t>
            </a:fld>
            <a:endParaRPr lang="bs-Latn-B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BB56B-650B-4928-9A0A-71F998BFE70F}" type="datetimeFigureOut">
              <a:rPr lang="bs-Latn-BA" smtClean="0"/>
              <a:pPr/>
              <a:t>22.10.2017</a:t>
            </a:fld>
            <a:endParaRPr lang="bs-Latn-B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B3142-A1C3-4A12-9D66-F68CE0117174}" type="slidenum">
              <a:rPr lang="bs-Latn-BA" smtClean="0"/>
              <a:pPr/>
              <a:t>‹#›</a:t>
            </a:fld>
            <a:endParaRPr lang="bs-Latn-B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BB56B-650B-4928-9A0A-71F998BFE70F}" type="datetimeFigureOut">
              <a:rPr lang="bs-Latn-BA" smtClean="0"/>
              <a:pPr/>
              <a:t>22.10.2017</a:t>
            </a:fld>
            <a:endParaRPr lang="bs-Latn-B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B3142-A1C3-4A12-9D66-F68CE0117174}" type="slidenum">
              <a:rPr lang="bs-Latn-BA" smtClean="0"/>
              <a:pPr/>
              <a:t>‹#›</a:t>
            </a:fld>
            <a:endParaRPr lang="bs-Latn-BA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BB56B-650B-4928-9A0A-71F998BFE70F}" type="datetimeFigureOut">
              <a:rPr lang="bs-Latn-BA" smtClean="0"/>
              <a:pPr/>
              <a:t>22.10.2017</a:t>
            </a:fld>
            <a:endParaRPr lang="bs-Latn-B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B3142-A1C3-4A12-9D66-F68CE0117174}" type="slidenum">
              <a:rPr lang="bs-Latn-BA" smtClean="0"/>
              <a:pPr/>
              <a:t>‹#›</a:t>
            </a:fld>
            <a:endParaRPr lang="bs-Latn-BA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A6BB56B-650B-4928-9A0A-71F998BFE70F}" type="datetimeFigureOut">
              <a:rPr lang="bs-Latn-BA" smtClean="0"/>
              <a:pPr/>
              <a:t>22.10.2017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bs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81FB3142-A1C3-4A12-9D66-F68CE0117174}" type="slidenum">
              <a:rPr lang="bs-Latn-BA" smtClean="0"/>
              <a:pPr/>
              <a:t>‹#›</a:t>
            </a:fld>
            <a:endParaRPr lang="bs-Latn-B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512" y="2132856"/>
            <a:ext cx="4419600" cy="2736304"/>
          </a:xfrm>
        </p:spPr>
        <p:txBody>
          <a:bodyPr>
            <a:normAutofit/>
          </a:bodyPr>
          <a:lstStyle/>
          <a:p>
            <a:r>
              <a:rPr lang="bs-Latn-BA" sz="3200" dirty="0" smtClean="0"/>
              <a:t>Prezentacija koja će vam pomoći da lakše shvatite izradu kratkometražnog filma </a:t>
            </a:r>
            <a:r>
              <a:rPr lang="bs-Latn-BA" sz="3200" dirty="0" smtClean="0"/>
              <a:t>“Loše </a:t>
            </a:r>
            <a:r>
              <a:rPr lang="bs-Latn-BA" sz="3200" dirty="0" smtClean="0"/>
              <a:t>strane </a:t>
            </a:r>
            <a:r>
              <a:rPr lang="bs-Latn-BA" sz="3200" dirty="0" smtClean="0"/>
              <a:t>interneta”</a:t>
            </a:r>
            <a:endParaRPr lang="bs-Latn-BA" sz="3200" dirty="0"/>
          </a:p>
        </p:txBody>
      </p:sp>
    </p:spTree>
    <p:extLst>
      <p:ext uri="{BB962C8B-B14F-4D97-AF65-F5344CB8AC3E}">
        <p14:creationId xmlns:p14="http://schemas.microsoft.com/office/powerpoint/2010/main" xmlns="" val="18910568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504" y="2132856"/>
            <a:ext cx="5207496" cy="1600327"/>
          </a:xfrm>
        </p:spPr>
        <p:txBody>
          <a:bodyPr/>
          <a:lstStyle/>
          <a:p>
            <a:r>
              <a:rPr lang="bs-Latn-BA" dirty="0" smtClean="0"/>
              <a:t>AVS VIDEO EDITOR 7.1</a:t>
            </a:r>
            <a:endParaRPr lang="bs-Latn-B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bs-Latn-BA" dirty="0" smtClean="0"/>
              <a:t>-Program koji sam koristio za editovanje i montažu videa i  animacija je AVS vE 7.1</a:t>
            </a:r>
            <a:endParaRPr lang="bs-Latn-B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00192" y="404664"/>
            <a:ext cx="2542686" cy="25824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6" name="Straight Arrow Connector 5"/>
          <p:cNvCxnSpPr/>
          <p:nvPr/>
        </p:nvCxnSpPr>
        <p:spPr>
          <a:xfrm flipV="1">
            <a:off x="4067944" y="2276872"/>
            <a:ext cx="2016224" cy="71020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1089345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s-Latn-BA" dirty="0" smtClean="0"/>
              <a:t>AVS VIDEO EDITOR 7.1</a:t>
            </a:r>
            <a:endParaRPr lang="bs-Latn-BA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80112" y="4941168"/>
            <a:ext cx="3460998" cy="17304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611560" y="1772816"/>
            <a:ext cx="583264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s-Latn-BA" sz="2000" dirty="0" smtClean="0"/>
              <a:t/>
            </a:r>
            <a:br>
              <a:rPr lang="bs-Latn-BA" sz="2000" dirty="0" smtClean="0"/>
            </a:br>
            <a:r>
              <a:rPr lang="bs-Latn-BA" sz="2000" dirty="0" smtClean="0"/>
              <a:t>-U program se mogu ubacivati slike i videi kao i audio zapisi svih vrsta datoteka</a:t>
            </a:r>
            <a:r>
              <a:rPr lang="bs-Latn-BA" sz="2000" dirty="0" smtClean="0"/>
              <a:t>, crteži, gifovi, itd.</a:t>
            </a:r>
            <a:r>
              <a:rPr lang="bs-Latn-BA" sz="2000" dirty="0" smtClean="0"/>
              <a:t/>
            </a:r>
            <a:br>
              <a:rPr lang="bs-Latn-BA" sz="2000" dirty="0" smtClean="0"/>
            </a:br>
            <a:r>
              <a:rPr lang="bs-Latn-BA" sz="2000" dirty="0" smtClean="0"/>
              <a:t/>
            </a:r>
            <a:br>
              <a:rPr lang="bs-Latn-BA" sz="2000" dirty="0" smtClean="0"/>
            </a:br>
            <a:endParaRPr lang="bs-Latn-BA" sz="2000" dirty="0"/>
          </a:p>
        </p:txBody>
      </p:sp>
    </p:spTree>
    <p:extLst>
      <p:ext uri="{BB962C8B-B14F-4D97-AF65-F5344CB8AC3E}">
        <p14:creationId xmlns:p14="http://schemas.microsoft.com/office/powerpoint/2010/main" xmlns="" val="6328737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s-Latn-BA" dirty="0" smtClean="0"/>
              <a:t>AVS VIDEO EDITOR 7.1</a:t>
            </a:r>
            <a:endParaRPr lang="bs-Latn-BA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652120" y="4941168"/>
            <a:ext cx="3172966" cy="15864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64088" y="1897070"/>
            <a:ext cx="3336007" cy="244470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292080" y="1340768"/>
            <a:ext cx="4176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s-Latn-BA" dirty="0" smtClean="0"/>
              <a:t>Dodavanje objekata na video zapis</a:t>
            </a:r>
            <a:endParaRPr lang="bs-Latn-BA" dirty="0"/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5868144" y="1710100"/>
            <a:ext cx="216024" cy="17189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39552" y="2204864"/>
            <a:ext cx="41764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s-Latn-BA" dirty="0" smtClean="0"/>
              <a:t>Izrađene animacije sam uređivao na ovom </a:t>
            </a:r>
            <a:r>
              <a:rPr lang="bs-Latn-BA" dirty="0" smtClean="0"/>
              <a:t>programu dodajući </a:t>
            </a:r>
            <a:r>
              <a:rPr lang="bs-Latn-BA" dirty="0" smtClean="0"/>
              <a:t>mu određene </a:t>
            </a:r>
            <a:r>
              <a:rPr lang="bs-Latn-BA" dirty="0" smtClean="0"/>
              <a:t>efekte.</a:t>
            </a:r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xmlns="" val="11822232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s-Latn-BA" dirty="0" smtClean="0"/>
              <a:t>AVS VIDEO EDITOR 7.1</a:t>
            </a:r>
            <a:endParaRPr lang="bs-Latn-BA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24128" y="5013176"/>
            <a:ext cx="3028950" cy="15144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31840" y="1844824"/>
            <a:ext cx="5533206" cy="3098595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>
            <a:off x="1763688" y="2132856"/>
            <a:ext cx="2304256" cy="86409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23528" y="1700808"/>
            <a:ext cx="23762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s-Latn-BA" dirty="0" smtClean="0"/>
              <a:t>Sve učitane datoteke koje se koriste za montažu.</a:t>
            </a:r>
            <a:endParaRPr lang="bs-Latn-BA" dirty="0"/>
          </a:p>
        </p:txBody>
      </p:sp>
      <p:sp>
        <p:nvSpPr>
          <p:cNvPr id="9" name="TextBox 8"/>
          <p:cNvSpPr txBox="1"/>
          <p:nvPr/>
        </p:nvSpPr>
        <p:spPr>
          <a:xfrm>
            <a:off x="304528" y="4653136"/>
            <a:ext cx="259228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s-Latn-BA" dirty="0" smtClean="0"/>
              <a:t>Ima više redova,a u svakom redu se stavljaju određeni elementi kao npr.</a:t>
            </a:r>
            <a:br>
              <a:rPr lang="bs-Latn-BA" dirty="0" smtClean="0"/>
            </a:br>
            <a:r>
              <a:rPr lang="bs-Latn-BA" dirty="0" smtClean="0"/>
              <a:t>-zvuk, slike, videi, efekti </a:t>
            </a:r>
            <a:r>
              <a:rPr lang="bs-Latn-BA" dirty="0" smtClean="0"/>
              <a:t>za </a:t>
            </a:r>
            <a:r>
              <a:rPr lang="bs-Latn-BA" dirty="0" smtClean="0"/>
              <a:t>v</a:t>
            </a:r>
            <a:r>
              <a:rPr lang="bs-Latn-BA" dirty="0" smtClean="0"/>
              <a:t>ideo</a:t>
            </a:r>
            <a:endParaRPr lang="bs-Latn-BA" dirty="0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3275856" y="4581128"/>
            <a:ext cx="576064" cy="7920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5407855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s-Latn-BA" dirty="0" smtClean="0"/>
              <a:t>AVS VIDEO EDITOR 7.1</a:t>
            </a:r>
            <a:endParaRPr lang="bs-Latn-B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 fontScale="92500" lnSpcReduction="10000"/>
          </a:bodyPr>
          <a:lstStyle/>
          <a:p>
            <a:r>
              <a:rPr lang="bs-Latn-BA" dirty="0" smtClean="0"/>
              <a:t>Ovaj program sam iskoristio za izradu kratkog filma na temu </a:t>
            </a:r>
            <a:r>
              <a:rPr lang="bs-Latn-BA" dirty="0" smtClean="0"/>
              <a:t>“Loše </a:t>
            </a:r>
            <a:r>
              <a:rPr lang="bs-Latn-BA" dirty="0" smtClean="0"/>
              <a:t>strane </a:t>
            </a:r>
            <a:r>
              <a:rPr lang="bs-Latn-BA" dirty="0" smtClean="0"/>
              <a:t>interneta”. U </a:t>
            </a:r>
            <a:r>
              <a:rPr lang="bs-Latn-BA" dirty="0" smtClean="0"/>
              <a:t>ovom kratkom animiranom filmu predstavljene su dobre i loše strane interneta iz ugla jedanaestogodišnjeg dječaka.</a:t>
            </a:r>
          </a:p>
          <a:p>
            <a:r>
              <a:rPr lang="bs-Latn-BA" dirty="0" smtClean="0"/>
              <a:t>Opisao </a:t>
            </a:r>
            <a:r>
              <a:rPr lang="bs-Latn-BA" dirty="0" smtClean="0"/>
              <a:t>sam svoje lično iskustvo koje sam </a:t>
            </a:r>
            <a:r>
              <a:rPr lang="bs-Latn-BA" dirty="0" smtClean="0"/>
              <a:t>htio </a:t>
            </a:r>
            <a:r>
              <a:rPr lang="bs-Latn-BA" dirty="0" smtClean="0"/>
              <a:t>podijeliti sa svojim vršnjacima</a:t>
            </a:r>
            <a:r>
              <a:rPr lang="bs-Latn-BA" dirty="0" smtClean="0"/>
              <a:t>. Sve </a:t>
            </a:r>
            <a:r>
              <a:rPr lang="bs-Latn-BA" dirty="0" smtClean="0"/>
              <a:t>ono što sam naučio iz ličnog </a:t>
            </a:r>
            <a:r>
              <a:rPr lang="bs-Latn-BA" dirty="0" smtClean="0"/>
              <a:t>iskustva, </a:t>
            </a:r>
            <a:r>
              <a:rPr lang="bs-Latn-BA" dirty="0" smtClean="0"/>
              <a:t>mislim da će pomoći svim mojim drugarima kada pogledaju ovaj film</a:t>
            </a:r>
            <a:r>
              <a:rPr lang="bs-Latn-BA" dirty="0" smtClean="0"/>
              <a:t>. Nadam </a:t>
            </a:r>
            <a:r>
              <a:rPr lang="bs-Latn-BA" dirty="0" smtClean="0"/>
              <a:t>se da će im se ovaj film svidjeti.</a:t>
            </a:r>
          </a:p>
          <a:p>
            <a:r>
              <a:rPr lang="bs-Latn-BA" dirty="0" smtClean="0"/>
              <a:t>U filmu je iskorištena muzika:</a:t>
            </a:r>
            <a:br>
              <a:rPr lang="bs-Latn-BA" dirty="0" smtClean="0"/>
            </a:br>
            <a:r>
              <a:rPr lang="bs-Latn-BA" dirty="0" smtClean="0"/>
              <a:t>-Moonlight Night-Death Parade OST</a:t>
            </a:r>
            <a:br>
              <a:rPr lang="bs-Latn-BA" dirty="0" smtClean="0"/>
            </a:br>
            <a:r>
              <a:rPr lang="bs-Latn-BA" dirty="0" smtClean="0"/>
              <a:t>-Migi theme-Parasyte OST</a:t>
            </a:r>
            <a:br>
              <a:rPr lang="bs-Latn-BA" dirty="0" smtClean="0"/>
            </a:br>
            <a:r>
              <a:rPr lang="bs-Latn-BA" dirty="0" smtClean="0"/>
              <a:t>-Promise-Steins;Gate OST</a:t>
            </a:r>
            <a:br>
              <a:rPr lang="bs-Latn-BA" dirty="0" smtClean="0"/>
            </a:br>
            <a:r>
              <a:rPr lang="bs-Latn-BA" dirty="0" smtClean="0"/>
              <a:t>Audio efekti </a:t>
            </a:r>
            <a:r>
              <a:rPr lang="bs-Latn-BA" dirty="0" smtClean="0"/>
              <a:t>takođe </a:t>
            </a:r>
            <a:r>
              <a:rPr lang="bs-Latn-BA" dirty="0" smtClean="0"/>
              <a:t>nisu moji i pripadaju njihovim orginalnim </a:t>
            </a:r>
            <a:r>
              <a:rPr lang="bs-Latn-BA" dirty="0" smtClean="0"/>
              <a:t>vlasnicima,</a:t>
            </a:r>
            <a:endParaRPr lang="bs-Latn-BA" dirty="0" smtClean="0"/>
          </a:p>
          <a:p>
            <a:r>
              <a:rPr lang="bs-Latn-BA" dirty="0" smtClean="0"/>
              <a:t>d</a:t>
            </a:r>
            <a:r>
              <a:rPr lang="bs-Latn-BA" dirty="0" smtClean="0"/>
              <a:t>ok </a:t>
            </a:r>
            <a:r>
              <a:rPr lang="bs-Latn-BA" dirty="0" smtClean="0"/>
              <a:t>su sve animacije </a:t>
            </a:r>
            <a:r>
              <a:rPr lang="bs-Latn-BA" dirty="0"/>
              <a:t>i crteži </a:t>
            </a:r>
            <a:r>
              <a:rPr lang="bs-Latn-BA" dirty="0" smtClean="0"/>
              <a:t>orginalni </a:t>
            </a:r>
            <a:r>
              <a:rPr lang="bs-Latn-BA" dirty="0"/>
              <a:t>i </a:t>
            </a:r>
            <a:r>
              <a:rPr lang="bs-Latn-BA" dirty="0" smtClean="0"/>
              <a:t>jedinstveni - </a:t>
            </a:r>
            <a:r>
              <a:rPr lang="bs-Latn-BA" dirty="0" smtClean="0"/>
              <a:t>autrosko </a:t>
            </a:r>
            <a:r>
              <a:rPr lang="bs-Latn-BA" dirty="0"/>
              <a:t>su </a:t>
            </a:r>
            <a:r>
              <a:rPr lang="bs-Latn-BA" dirty="0" smtClean="0"/>
              <a:t>djelo. </a:t>
            </a:r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xmlns="" val="2968934021"/>
      </p:ext>
    </p:extLst>
  </p:cSld>
  <p:clrMapOvr>
    <a:masterClrMapping/>
  </p:clrMapOvr>
</p:sld>
</file>

<file path=ppt/theme/theme1.xml><?xml version="1.0" encoding="utf-8"?>
<a:theme xmlns:a="http://schemas.openxmlformats.org/drawingml/2006/main" name="Thatch">
  <a:themeElements>
    <a:clrScheme name="Thatch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hatch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45</TotalTime>
  <Words>173</Words>
  <Application>Microsoft Office PowerPoint</Application>
  <PresentationFormat>On-screen Show (4:3)</PresentationFormat>
  <Paragraphs>16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Thatch</vt:lpstr>
      <vt:lpstr>Prezentacija koja će vam pomoći da lakše shvatite izradu kratkometražnog filma “Loše strane interneta”</vt:lpstr>
      <vt:lpstr>AVS VIDEO EDITOR 7.1</vt:lpstr>
      <vt:lpstr>AVS VIDEO EDITOR 7.1</vt:lpstr>
      <vt:lpstr>AVS VIDEO EDITOR 7.1</vt:lpstr>
      <vt:lpstr>AVS VIDEO EDITOR 7.1</vt:lpstr>
      <vt:lpstr>AVS VIDEO EDITOR 7.1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AVS VIDEO EDITOR 7.1</dc:title>
  <dc:creator>Guest</dc:creator>
  <cp:lastModifiedBy>Verica</cp:lastModifiedBy>
  <cp:revision>6</cp:revision>
  <dcterms:created xsi:type="dcterms:W3CDTF">2017-04-04T07:32:40Z</dcterms:created>
  <dcterms:modified xsi:type="dcterms:W3CDTF">2017-10-22T20:56:42Z</dcterms:modified>
</cp:coreProperties>
</file>