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  <p:sldMasterId id="2147484020" r:id="rId2"/>
    <p:sldMasterId id="2147484140" r:id="rId3"/>
    <p:sldMasterId id="2147484152" r:id="rId4"/>
  </p:sldMasterIdLst>
  <p:notesMasterIdLst>
    <p:notesMasterId r:id="rId22"/>
  </p:notesMasterIdLst>
  <p:sldIdLst>
    <p:sldId id="256" r:id="rId5"/>
    <p:sldId id="265" r:id="rId6"/>
    <p:sldId id="267" r:id="rId7"/>
    <p:sldId id="259" r:id="rId8"/>
    <p:sldId id="270" r:id="rId9"/>
    <p:sldId id="271" r:id="rId10"/>
    <p:sldId id="269" r:id="rId11"/>
    <p:sldId id="272" r:id="rId12"/>
    <p:sldId id="277" r:id="rId13"/>
    <p:sldId id="258" r:id="rId14"/>
    <p:sldId id="261" r:id="rId15"/>
    <p:sldId id="262" r:id="rId16"/>
    <p:sldId id="278" r:id="rId17"/>
    <p:sldId id="275" r:id="rId18"/>
    <p:sldId id="263" r:id="rId19"/>
    <p:sldId id="264" r:id="rId20"/>
    <p:sldId id="276" r:id="rId21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5050"/>
    <a:srgbClr val="FF66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676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3BB254-1A77-465C-9D0C-9AEC41A6E4FE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36749996-53B0-44FD-BE0F-59EF5AD0E963}">
      <dgm:prSet phldrT="[Tekst]" phldr="1"/>
      <dgm:spPr/>
      <dgm:t>
        <a:bodyPr/>
        <a:lstStyle/>
        <a:p>
          <a:endParaRPr lang="bs-Latn-BA"/>
        </a:p>
      </dgm:t>
    </dgm:pt>
    <dgm:pt modelId="{829E6DEC-724E-4FFD-BF0E-721C9DD4D40E}" type="parTrans" cxnId="{836AE9A6-F54F-4D3A-B9EC-C6BD4DE58220}">
      <dgm:prSet/>
      <dgm:spPr/>
      <dgm:t>
        <a:bodyPr/>
        <a:lstStyle/>
        <a:p>
          <a:endParaRPr lang="bs-Latn-BA"/>
        </a:p>
      </dgm:t>
    </dgm:pt>
    <dgm:pt modelId="{17B0D183-35B2-4FCD-9514-D238616509EA}" type="sibTrans" cxnId="{836AE9A6-F54F-4D3A-B9EC-C6BD4DE58220}">
      <dgm:prSet/>
      <dgm:spPr/>
      <dgm:t>
        <a:bodyPr/>
        <a:lstStyle/>
        <a:p>
          <a:endParaRPr lang="bs-Latn-BA"/>
        </a:p>
      </dgm:t>
    </dgm:pt>
    <dgm:pt modelId="{C524CFDE-AD7D-44D6-AA7C-F0B86787F394}">
      <dgm:prSet phldrT="[Tekst]" phldr="1"/>
      <dgm:spPr/>
      <dgm:t>
        <a:bodyPr/>
        <a:lstStyle/>
        <a:p>
          <a:endParaRPr lang="bs-Latn-BA"/>
        </a:p>
      </dgm:t>
    </dgm:pt>
    <dgm:pt modelId="{4283EBD0-1681-4162-8692-23D5C9447B0F}" type="sibTrans" cxnId="{85FA7132-EEE6-4033-B181-53405F8C981D}">
      <dgm:prSet/>
      <dgm:spPr/>
      <dgm:t>
        <a:bodyPr/>
        <a:lstStyle/>
        <a:p>
          <a:endParaRPr lang="bs-Latn-BA"/>
        </a:p>
      </dgm:t>
    </dgm:pt>
    <dgm:pt modelId="{DB769857-FC72-46D2-93B1-FE09EABC5E84}" type="parTrans" cxnId="{85FA7132-EEE6-4033-B181-53405F8C981D}">
      <dgm:prSet/>
      <dgm:spPr/>
      <dgm:t>
        <a:bodyPr/>
        <a:lstStyle/>
        <a:p>
          <a:endParaRPr lang="bs-Latn-BA"/>
        </a:p>
      </dgm:t>
    </dgm:pt>
    <dgm:pt modelId="{E58B7BE8-1F33-44C7-B931-75D98F8A47D5}" type="pres">
      <dgm:prSet presAssocID="{373BB254-1A77-465C-9D0C-9AEC41A6E4F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7EDA0A10-F25E-44DC-8197-71EBB372D67F}" type="pres">
      <dgm:prSet presAssocID="{C524CFDE-AD7D-44D6-AA7C-F0B86787F394}" presName="dummy" presStyleCnt="0"/>
      <dgm:spPr/>
    </dgm:pt>
    <dgm:pt modelId="{9B572F4A-7994-40E4-92D8-66A7CE7DDB9B}" type="pres">
      <dgm:prSet presAssocID="{C524CFDE-AD7D-44D6-AA7C-F0B86787F394}" presName="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0F6D2379-11B7-472A-9478-871BFFCA92C6}" type="pres">
      <dgm:prSet presAssocID="{4283EBD0-1681-4162-8692-23D5C9447B0F}" presName="sibTrans" presStyleLbl="node1" presStyleIdx="0" presStyleCnt="2" custAng="6478625" custScaleX="94436" custScaleY="108792" custLinFactNeighborX="-52433" custLinFactNeighborY="6905"/>
      <dgm:spPr/>
      <dgm:t>
        <a:bodyPr/>
        <a:lstStyle/>
        <a:p>
          <a:endParaRPr lang="bs-Latn-BA"/>
        </a:p>
      </dgm:t>
    </dgm:pt>
    <dgm:pt modelId="{DB313A6C-9D7B-427C-AFAB-DCBBF9DE9DD7}" type="pres">
      <dgm:prSet presAssocID="{36749996-53B0-44FD-BE0F-59EF5AD0E963}" presName="dummy" presStyleCnt="0"/>
      <dgm:spPr/>
    </dgm:pt>
    <dgm:pt modelId="{DE6486A7-1F3F-465E-804E-3D1C536C1140}" type="pres">
      <dgm:prSet presAssocID="{36749996-53B0-44FD-BE0F-59EF5AD0E963}" presName="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53101BCB-6CAB-4F1E-B6A5-3E9FA9287179}" type="pres">
      <dgm:prSet presAssocID="{17B0D183-35B2-4FCD-9514-D238616509EA}" presName="sibTrans" presStyleLbl="node1" presStyleIdx="1" presStyleCnt="2" custAng="5400000" custScaleY="125457" custLinFactNeighborX="39074" custLinFactNeighborY="-8433"/>
      <dgm:spPr/>
      <dgm:t>
        <a:bodyPr/>
        <a:lstStyle/>
        <a:p>
          <a:endParaRPr lang="bs-Latn-BA"/>
        </a:p>
      </dgm:t>
    </dgm:pt>
  </dgm:ptLst>
  <dgm:cxnLst>
    <dgm:cxn modelId="{F228284A-3772-4EF6-9672-33BF0B6DEE7E}" type="presOf" srcId="{4283EBD0-1681-4162-8692-23D5C9447B0F}" destId="{0F6D2379-11B7-472A-9478-871BFFCA92C6}" srcOrd="0" destOrd="0" presId="urn:microsoft.com/office/officeart/2005/8/layout/cycle1"/>
    <dgm:cxn modelId="{4768EEF1-00B0-4F15-97FC-73A8DD2E3AA1}" type="presOf" srcId="{36749996-53B0-44FD-BE0F-59EF5AD0E963}" destId="{DE6486A7-1F3F-465E-804E-3D1C536C1140}" srcOrd="0" destOrd="0" presId="urn:microsoft.com/office/officeart/2005/8/layout/cycle1"/>
    <dgm:cxn modelId="{84C007B2-2BE6-4B3F-B989-2970B05AB870}" type="presOf" srcId="{C524CFDE-AD7D-44D6-AA7C-F0B86787F394}" destId="{9B572F4A-7994-40E4-92D8-66A7CE7DDB9B}" srcOrd="0" destOrd="0" presId="urn:microsoft.com/office/officeart/2005/8/layout/cycle1"/>
    <dgm:cxn modelId="{ADBC73A4-6F17-47EA-B301-6E175EFC0476}" type="presOf" srcId="{17B0D183-35B2-4FCD-9514-D238616509EA}" destId="{53101BCB-6CAB-4F1E-B6A5-3E9FA9287179}" srcOrd="0" destOrd="0" presId="urn:microsoft.com/office/officeart/2005/8/layout/cycle1"/>
    <dgm:cxn modelId="{85FA7132-EEE6-4033-B181-53405F8C981D}" srcId="{373BB254-1A77-465C-9D0C-9AEC41A6E4FE}" destId="{C524CFDE-AD7D-44D6-AA7C-F0B86787F394}" srcOrd="0" destOrd="0" parTransId="{DB769857-FC72-46D2-93B1-FE09EABC5E84}" sibTransId="{4283EBD0-1681-4162-8692-23D5C9447B0F}"/>
    <dgm:cxn modelId="{836AE9A6-F54F-4D3A-B9EC-C6BD4DE58220}" srcId="{373BB254-1A77-465C-9D0C-9AEC41A6E4FE}" destId="{36749996-53B0-44FD-BE0F-59EF5AD0E963}" srcOrd="1" destOrd="0" parTransId="{829E6DEC-724E-4FFD-BF0E-721C9DD4D40E}" sibTransId="{17B0D183-35B2-4FCD-9514-D238616509EA}"/>
    <dgm:cxn modelId="{173050DF-FBC8-49D5-972F-9EF8648F6ED1}" type="presOf" srcId="{373BB254-1A77-465C-9D0C-9AEC41A6E4FE}" destId="{E58B7BE8-1F33-44C7-B931-75D98F8A47D5}" srcOrd="0" destOrd="0" presId="urn:microsoft.com/office/officeart/2005/8/layout/cycle1"/>
    <dgm:cxn modelId="{F5097409-6903-4508-8ED9-CB7E2C8193EB}" type="presParOf" srcId="{E58B7BE8-1F33-44C7-B931-75D98F8A47D5}" destId="{7EDA0A10-F25E-44DC-8197-71EBB372D67F}" srcOrd="0" destOrd="0" presId="urn:microsoft.com/office/officeart/2005/8/layout/cycle1"/>
    <dgm:cxn modelId="{C3D8A401-79A9-49C1-8BA9-BE7A2F008068}" type="presParOf" srcId="{E58B7BE8-1F33-44C7-B931-75D98F8A47D5}" destId="{9B572F4A-7994-40E4-92D8-66A7CE7DDB9B}" srcOrd="1" destOrd="0" presId="urn:microsoft.com/office/officeart/2005/8/layout/cycle1"/>
    <dgm:cxn modelId="{8551748C-991E-4B3D-8A73-46C85006B6E7}" type="presParOf" srcId="{E58B7BE8-1F33-44C7-B931-75D98F8A47D5}" destId="{0F6D2379-11B7-472A-9478-871BFFCA92C6}" srcOrd="2" destOrd="0" presId="urn:microsoft.com/office/officeart/2005/8/layout/cycle1"/>
    <dgm:cxn modelId="{1FC8843D-FCC4-445B-8ECE-ADB15E4FC2B4}" type="presParOf" srcId="{E58B7BE8-1F33-44C7-B931-75D98F8A47D5}" destId="{DB313A6C-9D7B-427C-AFAB-DCBBF9DE9DD7}" srcOrd="3" destOrd="0" presId="urn:microsoft.com/office/officeart/2005/8/layout/cycle1"/>
    <dgm:cxn modelId="{8DD2B20C-3FC5-47AA-B94F-07D3B9C063CE}" type="presParOf" srcId="{E58B7BE8-1F33-44C7-B931-75D98F8A47D5}" destId="{DE6486A7-1F3F-465E-804E-3D1C536C1140}" srcOrd="4" destOrd="0" presId="urn:microsoft.com/office/officeart/2005/8/layout/cycle1"/>
    <dgm:cxn modelId="{121C0A37-23E2-419A-8027-FA34701101FD}" type="presParOf" srcId="{E58B7BE8-1F33-44C7-B931-75D98F8A47D5}" destId="{53101BCB-6CAB-4F1E-B6A5-3E9FA9287179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572F4A-7994-40E4-92D8-66A7CE7DDB9B}">
      <dsp:nvSpPr>
        <dsp:cNvPr id="0" name=""/>
        <dsp:cNvSpPr/>
      </dsp:nvSpPr>
      <dsp:spPr>
        <a:xfrm>
          <a:off x="3675830" y="1043781"/>
          <a:ext cx="1976437" cy="1976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bs-Latn-BA" sz="4800" kern="1200"/>
        </a:p>
      </dsp:txBody>
      <dsp:txXfrm>
        <a:off x="3675830" y="1043781"/>
        <a:ext cx="1976437" cy="1976437"/>
      </dsp:txXfrm>
    </dsp:sp>
    <dsp:sp modelId="{0F6D2379-11B7-472A-9478-871BFFCA92C6}">
      <dsp:nvSpPr>
        <dsp:cNvPr id="0" name=""/>
        <dsp:cNvSpPr/>
      </dsp:nvSpPr>
      <dsp:spPr>
        <a:xfrm rot="6478625">
          <a:off x="-1004948" y="100473"/>
          <a:ext cx="3840846" cy="4424725"/>
        </a:xfrm>
        <a:prstGeom prst="circularArrow">
          <a:avLst>
            <a:gd name="adj1" fmla="val 9476"/>
            <a:gd name="adj2" fmla="val 684342"/>
            <a:gd name="adj3" fmla="val 7853762"/>
            <a:gd name="adj4" fmla="val 2261896"/>
            <a:gd name="adj5" fmla="val 1105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6486A7-1F3F-465E-804E-3D1C536C1140}">
      <dsp:nvSpPr>
        <dsp:cNvPr id="0" name=""/>
        <dsp:cNvSpPr/>
      </dsp:nvSpPr>
      <dsp:spPr>
        <a:xfrm>
          <a:off x="443732" y="1043781"/>
          <a:ext cx="1976437" cy="1976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bs-Latn-BA" sz="4800" kern="1200"/>
        </a:p>
      </dsp:txBody>
      <dsp:txXfrm>
        <a:off x="443732" y="1043781"/>
        <a:ext cx="1976437" cy="1976437"/>
      </dsp:txXfrm>
    </dsp:sp>
    <dsp:sp modelId="{53101BCB-6CAB-4F1E-B6A5-3E9FA9287179}">
      <dsp:nvSpPr>
        <dsp:cNvPr id="0" name=""/>
        <dsp:cNvSpPr/>
      </dsp:nvSpPr>
      <dsp:spPr>
        <a:xfrm rot="5400000">
          <a:off x="2603624" y="-862239"/>
          <a:ext cx="4067142" cy="5102514"/>
        </a:xfrm>
        <a:prstGeom prst="circularArrow">
          <a:avLst>
            <a:gd name="adj1" fmla="val 9476"/>
            <a:gd name="adj2" fmla="val 684342"/>
            <a:gd name="adj3" fmla="val 18653762"/>
            <a:gd name="adj4" fmla="val 13061896"/>
            <a:gd name="adj5" fmla="val 1105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9EAF04-7C9B-42BB-A024-825D1CE7B88C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s-Latn-BA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C1C36A-0358-4491-973D-A2DE2B295804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2827973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 slajda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sr-Latn-CS" altLang="sr-Latn-RS" noProof="0" smtClean="0"/>
              <a:t>Kliknite i uredite naslov mastera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sr-Latn-CS" altLang="sr-Latn-RS" noProof="0" smtClean="0"/>
              <a:t>Kliknite i uredite stil podnaslova mastera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241730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7085013" y="533400"/>
            <a:ext cx="1598612" cy="5592763"/>
          </a:xfrm>
        </p:spPr>
        <p:txBody>
          <a:bodyPr vert="eaVert"/>
          <a:lstStyle/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2284413" y="533400"/>
            <a:ext cx="4648200" cy="5592763"/>
          </a:xfrm>
        </p:spPr>
        <p:txBody>
          <a:bodyPr vert="eaVer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1809792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 slajda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sr-Latn-CS" altLang="sr-Latn-RS" noProof="0" smtClean="0"/>
              <a:t>Kliknite i uredite naslov mastera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sr-Latn-CS" altLang="sr-Latn-RS" noProof="0" smtClean="0"/>
              <a:t>Kliknite i uredite stil podnaslova mastera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42404488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2781287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1107130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7" name="Čuvar mesta za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8" name="Čuvar mesta za podnožj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9" name="Čuvar mesta za broj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25722333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4" name="Čuvar mesta za podnožj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5" name="Čuvar mesta za broj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230147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3" name="Čuvar mesta za podnožj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4" name="Čuvar mesta za broj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11098424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3213923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4024138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r-Latn-CS" smtClean="0"/>
              <a:t>Kliknite na ikonu i dodajte sliku</a:t>
            </a:r>
            <a:endParaRPr lang="bs-Latn-BA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36516947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5962432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7085013" y="533400"/>
            <a:ext cx="1598612" cy="5592763"/>
          </a:xfrm>
        </p:spPr>
        <p:txBody>
          <a:bodyPr vert="eaVert"/>
          <a:lstStyle/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2284413" y="533400"/>
            <a:ext cx="4648200" cy="5592763"/>
          </a:xfrm>
        </p:spPr>
        <p:txBody>
          <a:bodyPr vert="eaVer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5192834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 slajda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sr-Latn-CS" altLang="sr-Latn-RS" noProof="0" smtClean="0"/>
              <a:t>Kliknite i uredite naslov mastera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sr-Latn-CS" altLang="sr-Latn-RS" noProof="0" smtClean="0"/>
              <a:t>Kliknite i uredite stil podnaslova mastera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37822074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1058067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17557609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7" name="Čuvar mesta za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8" name="Čuvar mesta za podnožj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9" name="Čuvar mesta za broj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41306918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4" name="Čuvar mesta za podnožj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5" name="Čuvar mesta za broj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36222715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3" name="Čuvar mesta za podnožj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4" name="Čuvar mesta za broj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1445322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6390478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28261308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r-Latn-CS" smtClean="0"/>
              <a:t>Kliknite na ikonu i dodajte sliku</a:t>
            </a:r>
            <a:endParaRPr lang="bs-Latn-BA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360674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5519798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7085013" y="533400"/>
            <a:ext cx="1598612" cy="5592763"/>
          </a:xfrm>
        </p:spPr>
        <p:txBody>
          <a:bodyPr vert="eaVert"/>
          <a:lstStyle/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2284413" y="533400"/>
            <a:ext cx="4648200" cy="5592763"/>
          </a:xfrm>
        </p:spPr>
        <p:txBody>
          <a:bodyPr vert="eaVer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1186430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Jednakokraki trougao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r-Latn-CS" smtClean="0"/>
              <a:t>Kliknite i uredite stil podnaslova mastera</a:t>
            </a:r>
            <a:endParaRPr kumimoji="0" lang="en-US"/>
          </a:p>
        </p:txBody>
      </p:sp>
      <p:sp>
        <p:nvSpPr>
          <p:cNvPr id="28" name="Čuvar mesta za datum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17" name="Čuvar mesta za podnožje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bs-Latn-BA"/>
          </a:p>
        </p:txBody>
      </p:sp>
      <p:sp>
        <p:nvSpPr>
          <p:cNvPr id="29" name="Čuvar mesta za broj slajda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sr-Latn-CS" smtClean="0"/>
              <a:t>Kliknite i uredite tekst</a:t>
            </a:r>
          </a:p>
          <a:p>
            <a:pPr lvl="1" eaLnBrk="1" latinLnBrk="0" hangingPunct="1"/>
            <a:r>
              <a:rPr lang="sr-Latn-CS" smtClean="0"/>
              <a:t>Drugi nivo</a:t>
            </a:r>
          </a:p>
          <a:p>
            <a:pPr lvl="2" eaLnBrk="1" latinLnBrk="0" hangingPunct="1"/>
            <a:r>
              <a:rPr lang="sr-Latn-CS" smtClean="0"/>
              <a:t>Treći nivo</a:t>
            </a:r>
          </a:p>
          <a:p>
            <a:pPr lvl="3" eaLnBrk="1" latinLnBrk="0" hangingPunct="1"/>
            <a:r>
              <a:rPr lang="sr-Latn-CS" smtClean="0"/>
              <a:t>Četvrti nivo</a:t>
            </a:r>
          </a:p>
          <a:p>
            <a:pPr lvl="4" eaLnBrk="1" latinLnBrk="0" hangingPunct="1"/>
            <a:r>
              <a:rPr lang="sr-Latn-CS" smtClean="0"/>
              <a:t>Peti nivo</a:t>
            </a:r>
            <a:endParaRPr kumimoji="0" lang="en-U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bs-Latn-BA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eljk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ugli trougao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Jednakokraki trougao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bs-Latn-BA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  <p:cxnSp>
        <p:nvCxnSpPr>
          <p:cNvPr id="11" name="Prava linija spajanja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Prava linija spajanja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r-Latn-CS" smtClean="0"/>
              <a:t>Kliknite i uredite tekst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r-Latn-CS" smtClean="0"/>
              <a:t>Kliknite i uredite tekst</a:t>
            </a:r>
          </a:p>
          <a:p>
            <a:pPr lvl="1" eaLnBrk="1" latinLnBrk="0" hangingPunct="1"/>
            <a:r>
              <a:rPr lang="sr-Latn-CS" smtClean="0"/>
              <a:t>Drugi nivo</a:t>
            </a:r>
          </a:p>
          <a:p>
            <a:pPr lvl="2" eaLnBrk="1" latinLnBrk="0" hangingPunct="1"/>
            <a:r>
              <a:rPr lang="sr-Latn-CS" smtClean="0"/>
              <a:t>Treći nivo</a:t>
            </a:r>
          </a:p>
          <a:p>
            <a:pPr lvl="3" eaLnBrk="1" latinLnBrk="0" hangingPunct="1"/>
            <a:r>
              <a:rPr lang="sr-Latn-CS" smtClean="0"/>
              <a:t>Četvrti nivo</a:t>
            </a:r>
          </a:p>
          <a:p>
            <a:pPr lvl="4" eaLnBrk="1" latinLnBrk="0" hangingPunct="1"/>
            <a:r>
              <a:rPr lang="sr-Latn-CS" smtClean="0"/>
              <a:t>Peti nivo</a:t>
            </a:r>
            <a:endParaRPr kumimoji="0" lang="en-U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r-Latn-CS" smtClean="0"/>
              <a:t>Kliknite i uredite tekst</a:t>
            </a:r>
          </a:p>
          <a:p>
            <a:pPr lvl="1" eaLnBrk="1" latinLnBrk="0" hangingPunct="1"/>
            <a:r>
              <a:rPr lang="sr-Latn-CS" smtClean="0"/>
              <a:t>Drugi nivo</a:t>
            </a:r>
          </a:p>
          <a:p>
            <a:pPr lvl="2" eaLnBrk="1" latinLnBrk="0" hangingPunct="1"/>
            <a:r>
              <a:rPr lang="sr-Latn-CS" smtClean="0"/>
              <a:t>Treći nivo</a:t>
            </a:r>
          </a:p>
          <a:p>
            <a:pPr lvl="3" eaLnBrk="1" latinLnBrk="0" hangingPunct="1"/>
            <a:r>
              <a:rPr lang="sr-Latn-CS" smtClean="0"/>
              <a:t>Četvrti nivo</a:t>
            </a:r>
          </a:p>
          <a:p>
            <a:pPr lvl="4" eaLnBrk="1" latinLnBrk="0" hangingPunct="1"/>
            <a:r>
              <a:rPr lang="sr-Latn-CS" smtClean="0"/>
              <a:t>Peti nivo</a:t>
            </a:r>
            <a:endParaRPr kumimoji="0" lang="en-US"/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bs-Latn-BA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eđenj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r-Latn-CS" smtClean="0"/>
              <a:t>Kliknite i uredite tekst</a:t>
            </a:r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r-Latn-CS" smtClean="0"/>
              <a:t>Kliknite i uredite tekst</a:t>
            </a:r>
          </a:p>
        </p:txBody>
      </p:sp>
      <p:sp>
        <p:nvSpPr>
          <p:cNvPr id="5" name="Čuvar mesta za sadržaj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sr-Latn-CS" smtClean="0"/>
              <a:t>Kliknite i uredite tekst</a:t>
            </a:r>
          </a:p>
          <a:p>
            <a:pPr lvl="1" eaLnBrk="1" latinLnBrk="0" hangingPunct="1"/>
            <a:r>
              <a:rPr lang="sr-Latn-CS" smtClean="0"/>
              <a:t>Drugi nivo</a:t>
            </a:r>
          </a:p>
          <a:p>
            <a:pPr lvl="2" eaLnBrk="1" latinLnBrk="0" hangingPunct="1"/>
            <a:r>
              <a:rPr lang="sr-Latn-CS" smtClean="0"/>
              <a:t>Treći nivo</a:t>
            </a:r>
          </a:p>
          <a:p>
            <a:pPr lvl="3" eaLnBrk="1" latinLnBrk="0" hangingPunct="1"/>
            <a:r>
              <a:rPr lang="sr-Latn-CS" smtClean="0"/>
              <a:t>Četvrti nivo</a:t>
            </a:r>
          </a:p>
          <a:p>
            <a:pPr lvl="4" eaLnBrk="1" latinLnBrk="0" hangingPunct="1"/>
            <a:r>
              <a:rPr lang="sr-Latn-CS" smtClean="0"/>
              <a:t>Peti nivo</a:t>
            </a:r>
            <a:endParaRPr kumimoji="0" lang="en-US"/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r-Latn-CS" smtClean="0"/>
              <a:t>Kliknite i uredite tekst</a:t>
            </a:r>
          </a:p>
          <a:p>
            <a:pPr lvl="1" eaLnBrk="1" latinLnBrk="0" hangingPunct="1"/>
            <a:r>
              <a:rPr lang="sr-Latn-CS" smtClean="0"/>
              <a:t>Drugi nivo</a:t>
            </a:r>
          </a:p>
          <a:p>
            <a:pPr lvl="2" eaLnBrk="1" latinLnBrk="0" hangingPunct="1"/>
            <a:r>
              <a:rPr lang="sr-Latn-CS" smtClean="0"/>
              <a:t>Treći nivo</a:t>
            </a:r>
          </a:p>
          <a:p>
            <a:pPr lvl="3" eaLnBrk="1" latinLnBrk="0" hangingPunct="1"/>
            <a:r>
              <a:rPr lang="sr-Latn-CS" smtClean="0"/>
              <a:t>Četvrti nivo</a:t>
            </a:r>
          </a:p>
          <a:p>
            <a:pPr lvl="4" eaLnBrk="1" latinLnBrk="0" hangingPunct="1"/>
            <a:r>
              <a:rPr lang="sr-Latn-CS" smtClean="0"/>
              <a:t>Peti nivo</a:t>
            </a:r>
            <a:endParaRPr kumimoji="0" lang="en-US"/>
          </a:p>
        </p:txBody>
      </p:sp>
      <p:sp>
        <p:nvSpPr>
          <p:cNvPr id="7" name="Čuvar mesta za datum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8" name="Čuvar mesta za podnožje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bs-Latn-BA"/>
          </a:p>
        </p:txBody>
      </p:sp>
      <p:sp>
        <p:nvSpPr>
          <p:cNvPr id="9" name="Čuvar mesta za broj slajda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3" name="Čuvar mesta za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4" name="Čuvar mesta za podnožj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Čuvar mesta za broj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26054217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datum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3" name="Čuvar mesta za podnožje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bs-Latn-BA"/>
          </a:p>
        </p:txBody>
      </p:sp>
      <p:sp>
        <p:nvSpPr>
          <p:cNvPr id="4" name="Čuvar mesta za broj slajda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a natpiso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r-Latn-CS" smtClean="0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sr-Latn-CS" smtClean="0"/>
              <a:t>Kliknite i uredite tekst</a:t>
            </a:r>
          </a:p>
          <a:p>
            <a:pPr lvl="1" eaLnBrk="1" latinLnBrk="0" hangingPunct="1"/>
            <a:r>
              <a:rPr lang="sr-Latn-CS" smtClean="0"/>
              <a:t>Drugi nivo</a:t>
            </a:r>
          </a:p>
          <a:p>
            <a:pPr lvl="2" eaLnBrk="1" latinLnBrk="0" hangingPunct="1"/>
            <a:r>
              <a:rPr lang="sr-Latn-CS" smtClean="0"/>
              <a:t>Treći nivo</a:t>
            </a:r>
          </a:p>
          <a:p>
            <a:pPr lvl="3" eaLnBrk="1" latinLnBrk="0" hangingPunct="1"/>
            <a:r>
              <a:rPr lang="sr-Latn-CS" smtClean="0"/>
              <a:t>Četvrti nivo</a:t>
            </a:r>
          </a:p>
          <a:p>
            <a:pPr lvl="4" eaLnBrk="1" latinLnBrk="0" hangingPunct="1"/>
            <a:r>
              <a:rPr lang="sr-Latn-CS" smtClean="0"/>
              <a:t>Peti nivo</a:t>
            </a:r>
            <a:endParaRPr kumimoji="0" lang="en-US"/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bs-Latn-BA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a natpiso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sr-Latn-CS" smtClean="0"/>
              <a:t>Kliknite na ikonu i dodajte sliku</a:t>
            </a:r>
            <a:endParaRPr kumimoji="0" lang="en-US" dirty="0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r-Latn-CS" smtClean="0"/>
              <a:t>Kliknite i uredite tekst</a:t>
            </a:r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bs-Latn-BA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r-Latn-CS" smtClean="0"/>
              <a:t>Kliknite i uredite tekst</a:t>
            </a:r>
          </a:p>
          <a:p>
            <a:pPr lvl="1" eaLnBrk="1" latinLnBrk="0" hangingPunct="1"/>
            <a:r>
              <a:rPr lang="sr-Latn-CS" smtClean="0"/>
              <a:t>Drugi nivo</a:t>
            </a:r>
          </a:p>
          <a:p>
            <a:pPr lvl="2" eaLnBrk="1" latinLnBrk="0" hangingPunct="1"/>
            <a:r>
              <a:rPr lang="sr-Latn-CS" smtClean="0"/>
              <a:t>Treći nivo</a:t>
            </a:r>
          </a:p>
          <a:p>
            <a:pPr lvl="3" eaLnBrk="1" latinLnBrk="0" hangingPunct="1"/>
            <a:r>
              <a:rPr lang="sr-Latn-CS" smtClean="0"/>
              <a:t>Četvrti nivo</a:t>
            </a:r>
          </a:p>
          <a:p>
            <a:pPr lvl="4" eaLnBrk="1" latinLnBrk="0" hangingPunct="1"/>
            <a:r>
              <a:rPr lang="sr-Latn-CS" smtClean="0"/>
              <a:t>Peti nivo</a:t>
            </a:r>
            <a:endParaRPr kumimoji="0" lang="en-U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sr-Latn-CS" smtClean="0"/>
              <a:t>Kliknite i uredite tekst</a:t>
            </a:r>
          </a:p>
          <a:p>
            <a:pPr lvl="1" eaLnBrk="1" latinLnBrk="0" hangingPunct="1"/>
            <a:r>
              <a:rPr lang="sr-Latn-CS" smtClean="0"/>
              <a:t>Drugi nivo</a:t>
            </a:r>
          </a:p>
          <a:p>
            <a:pPr lvl="2" eaLnBrk="1" latinLnBrk="0" hangingPunct="1"/>
            <a:r>
              <a:rPr lang="sr-Latn-CS" smtClean="0"/>
              <a:t>Treći nivo</a:t>
            </a:r>
          </a:p>
          <a:p>
            <a:pPr lvl="3" eaLnBrk="1" latinLnBrk="0" hangingPunct="1"/>
            <a:r>
              <a:rPr lang="sr-Latn-CS" smtClean="0"/>
              <a:t>Četvrti nivo</a:t>
            </a:r>
          </a:p>
          <a:p>
            <a:pPr lvl="4" eaLnBrk="1" latinLnBrk="0" hangingPunct="1"/>
            <a:r>
              <a:rPr lang="sr-Latn-CS" smtClean="0"/>
              <a:t>Peti nivo</a:t>
            </a:r>
            <a:endParaRPr kumimoji="0" lang="en-U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7" name="Čuvar mesta za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8" name="Čuvar mesta za podnožj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9" name="Čuvar mesta za broj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4202780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4" name="Čuvar mesta za podnožj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5" name="Čuvar mesta za broj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1419689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3" name="Čuvar mesta za podnožj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4" name="Čuvar mesta za broj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1316432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bs-Latn-BA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1910910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r-Latn-CS" smtClean="0"/>
              <a:t>Kliknite i uredite naslov mastera</a:t>
            </a:r>
            <a:endParaRPr lang="bs-Latn-BA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r-Latn-CS" smtClean="0"/>
              <a:t>Kliknite na ikonu i dodajte sliku</a:t>
            </a:r>
            <a:endParaRPr lang="bs-Latn-BA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bs-Latn-BA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xmlns="" val="846167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sr-Latn-RS" smtClean="0"/>
              <a:t>Kliknite i uredite stil naslova mastera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sr-Latn-RS" smtClean="0"/>
              <a:t>Kliknite da biste uredili stilove teksta mastera</a:t>
            </a:r>
          </a:p>
          <a:p>
            <a:pPr lvl="1"/>
            <a:r>
              <a:rPr lang="sr-Latn-CS" altLang="sr-Latn-RS" smtClean="0"/>
              <a:t>Drugi nivo</a:t>
            </a:r>
          </a:p>
          <a:p>
            <a:pPr lvl="2"/>
            <a:r>
              <a:rPr lang="sr-Latn-CS" altLang="sr-Latn-RS" smtClean="0"/>
              <a:t>Treći nivo</a:t>
            </a:r>
          </a:p>
          <a:p>
            <a:pPr lvl="3"/>
            <a:r>
              <a:rPr lang="sr-Latn-CS" altLang="sr-Latn-RS" smtClean="0"/>
              <a:t>Četvrti nivo</a:t>
            </a:r>
          </a:p>
          <a:p>
            <a:pPr lvl="4"/>
            <a:r>
              <a:rPr lang="sr-Latn-CS" altLang="sr-Latn-RS" smtClean="0"/>
              <a:t>Peti nivo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bs-Latn-B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sr-Latn-RS" smtClean="0"/>
              <a:t>Kliknite i uredite stil naslova mastera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sr-Latn-RS" smtClean="0"/>
              <a:t>Kliknite da biste uredili stilove teksta mastera</a:t>
            </a:r>
          </a:p>
          <a:p>
            <a:pPr lvl="1"/>
            <a:r>
              <a:rPr lang="sr-Latn-CS" altLang="sr-Latn-RS" smtClean="0"/>
              <a:t>Drugi nivo</a:t>
            </a:r>
          </a:p>
          <a:p>
            <a:pPr lvl="2"/>
            <a:r>
              <a:rPr lang="sr-Latn-CS" altLang="sr-Latn-RS" smtClean="0"/>
              <a:t>Treći nivo</a:t>
            </a:r>
          </a:p>
          <a:p>
            <a:pPr lvl="3"/>
            <a:r>
              <a:rPr lang="sr-Latn-CS" altLang="sr-Latn-RS" smtClean="0"/>
              <a:t>Četvrti nivo</a:t>
            </a:r>
          </a:p>
          <a:p>
            <a:pPr lvl="4"/>
            <a:r>
              <a:rPr lang="sr-Latn-CS" altLang="sr-Latn-RS" smtClean="0"/>
              <a:t>Peti nivo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bs-Latn-B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sr-Latn-RS" smtClean="0"/>
              <a:t>Kliknite i uredite stil naslova mastera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sr-Latn-RS" smtClean="0"/>
              <a:t>Kliknite da biste uredili stilove teksta mastera</a:t>
            </a:r>
          </a:p>
          <a:p>
            <a:pPr lvl="1"/>
            <a:r>
              <a:rPr lang="sr-Latn-CS" altLang="sr-Latn-RS" smtClean="0"/>
              <a:t>Drugi nivo</a:t>
            </a:r>
          </a:p>
          <a:p>
            <a:pPr lvl="2"/>
            <a:r>
              <a:rPr lang="sr-Latn-CS" altLang="sr-Latn-RS" smtClean="0"/>
              <a:t>Treći nivo</a:t>
            </a:r>
          </a:p>
          <a:p>
            <a:pPr lvl="3"/>
            <a:r>
              <a:rPr lang="sr-Latn-CS" altLang="sr-Latn-RS" smtClean="0"/>
              <a:t>Četvrti nivo</a:t>
            </a:r>
          </a:p>
          <a:p>
            <a:pPr lvl="4"/>
            <a:r>
              <a:rPr lang="sr-Latn-CS" altLang="sr-Latn-RS" smtClean="0"/>
              <a:t>Peti nivo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bs-Latn-B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avougli trougao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Prava linija spajanja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Prava linija spajanja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Čuvar mesta za naslov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13" name="Čuvar mesta za tekst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sr-Latn-CS" smtClean="0"/>
              <a:t>Kliknite i uredite tekst</a:t>
            </a:r>
          </a:p>
          <a:p>
            <a:pPr lvl="1" eaLnBrk="1" latinLnBrk="0" hangingPunct="1"/>
            <a:r>
              <a:rPr kumimoji="0" lang="sr-Latn-CS" smtClean="0"/>
              <a:t>Drugi nivo</a:t>
            </a:r>
          </a:p>
          <a:p>
            <a:pPr lvl="2" eaLnBrk="1" latinLnBrk="0" hangingPunct="1"/>
            <a:r>
              <a:rPr kumimoji="0" lang="sr-Latn-CS" smtClean="0"/>
              <a:t>Treći nivo</a:t>
            </a:r>
          </a:p>
          <a:p>
            <a:pPr lvl="3" eaLnBrk="1" latinLnBrk="0" hangingPunct="1"/>
            <a:r>
              <a:rPr kumimoji="0" lang="sr-Latn-CS" smtClean="0"/>
              <a:t>Četvrti nivo</a:t>
            </a:r>
          </a:p>
          <a:p>
            <a:pPr lvl="4" eaLnBrk="1" latinLnBrk="0" hangingPunct="1"/>
            <a:r>
              <a:rPr kumimoji="0" lang="sr-Latn-CS" smtClean="0"/>
              <a:t>Peti nivo</a:t>
            </a:r>
            <a:endParaRPr kumimoji="0" lang="en-US"/>
          </a:p>
        </p:txBody>
      </p:sp>
      <p:sp>
        <p:nvSpPr>
          <p:cNvPr id="14" name="Čuvar mesta za datum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3C8509F-24F6-4710-9042-C08F4AF718AE}" type="datetimeFigureOut">
              <a:rPr lang="bs-Latn-BA" smtClean="0"/>
              <a:pPr/>
              <a:t>22.10.2017</a:t>
            </a:fld>
            <a:endParaRPr lang="bs-Latn-BA"/>
          </a:p>
        </p:txBody>
      </p:sp>
      <p:sp>
        <p:nvSpPr>
          <p:cNvPr id="3" name="Čuvar mesta za podnožje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bs-Latn-BA"/>
          </a:p>
        </p:txBody>
      </p:sp>
      <p:sp>
        <p:nvSpPr>
          <p:cNvPr id="23" name="Čuvar mesta za broj slajda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D59197-B5BA-4A8A-B0C9-0B0146D4ACF5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4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2.jpe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3.jpeg"/><Relationship Id="rId9" Type="http://schemas.microsoft.com/office/2007/relationships/diagramDrawing" Target="../diagrams/drawing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539552" y="3356992"/>
            <a:ext cx="6858000" cy="1159768"/>
          </a:xfrm>
        </p:spPr>
        <p:txBody>
          <a:bodyPr/>
          <a:lstStyle/>
          <a:p>
            <a:r>
              <a:rPr lang="en-US" dirty="0" smtClean="0"/>
              <a:t>Film u </a:t>
            </a:r>
            <a:r>
              <a:rPr lang="en-US" dirty="0" err="1" smtClean="0"/>
              <a:t>nastavi</a:t>
            </a:r>
            <a:endParaRPr lang="bs-Latn-BA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s-Latn-BA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  <a:ln>
            <a:solidFill>
              <a:schemeClr val="tx2">
                <a:lumMod val="25000"/>
              </a:schemeClr>
            </a:solidFill>
          </a:ln>
        </p:spPr>
      </p:pic>
      <p:sp>
        <p:nvSpPr>
          <p:cNvPr id="8" name="Naslov 1"/>
          <p:cNvSpPr txBox="1">
            <a:spLocks/>
          </p:cNvSpPr>
          <p:nvPr/>
        </p:nvSpPr>
        <p:spPr>
          <a:xfrm>
            <a:off x="179512" y="188640"/>
            <a:ext cx="6624736" cy="136815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pc="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J</a:t>
            </a:r>
            <a:r>
              <a:rPr lang="sr-Cyrl-RS" spc="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У ОШ „Змај Јова Јовановић“</a:t>
            </a:r>
            <a:br>
              <a:rPr lang="sr-Cyrl-RS" spc="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sr-Cyrl-RS" spc="0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Бањалука</a:t>
            </a:r>
            <a:endParaRPr lang="bs-Latn-BA" spc="0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0" name="Čuvar mesta za sadržaj 4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artisticPaintBrus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187624" y="2556702"/>
            <a:ext cx="2933919" cy="2522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Okvir za tekst 5"/>
          <p:cNvSpPr txBox="1"/>
          <p:nvPr/>
        </p:nvSpPr>
        <p:spPr>
          <a:xfrm>
            <a:off x="2160240" y="5155546"/>
            <a:ext cx="709228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sr-Cyrl-RS" sz="4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НАЗИВ ПРОЈЕКТА:</a:t>
            </a:r>
            <a:endParaRPr lang="bs-Latn-BA" sz="48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r>
              <a:rPr lang="sr-Cyrl-RS" sz="4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ФИЛМ У  НАСТАВИ</a:t>
            </a:r>
            <a:endParaRPr lang="bs-Latn-BA" sz="4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5900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pic>
        <p:nvPicPr>
          <p:cNvPr id="4" name="Čuvar mesta za sadržaj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359"/>
            <a:ext cx="9143999" cy="6858000"/>
          </a:xfrm>
        </p:spPr>
      </p:pic>
      <p:sp>
        <p:nvSpPr>
          <p:cNvPr id="5" name="Okvir za tekst 4"/>
          <p:cNvSpPr txBox="1"/>
          <p:nvPr/>
        </p:nvSpPr>
        <p:spPr>
          <a:xfrm>
            <a:off x="179512" y="269870"/>
            <a:ext cx="77048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600" dirty="0" smtClean="0">
                <a:solidFill>
                  <a:schemeClr val="bg1"/>
                </a:solidFill>
              </a:rPr>
              <a:t>                 </a:t>
            </a:r>
          </a:p>
          <a:p>
            <a:endParaRPr lang="bs-Latn-BA" sz="3600" dirty="0">
              <a:solidFill>
                <a:schemeClr val="bg1"/>
              </a:solidFill>
            </a:endParaRPr>
          </a:p>
          <a:p>
            <a:endParaRPr lang="bs-Latn-BA" sz="3600" dirty="0" smtClean="0">
              <a:solidFill>
                <a:schemeClr val="bg1"/>
              </a:solidFill>
            </a:endParaRPr>
          </a:p>
          <a:p>
            <a:endParaRPr lang="bs-Latn-BA" sz="3600" dirty="0">
              <a:solidFill>
                <a:schemeClr val="bg1"/>
              </a:solidFill>
            </a:endParaRPr>
          </a:p>
          <a:p>
            <a:endParaRPr lang="bs-Latn-BA" sz="3600" dirty="0" smtClean="0">
              <a:solidFill>
                <a:schemeClr val="bg1"/>
              </a:solidFill>
            </a:endParaRPr>
          </a:p>
          <a:p>
            <a:endParaRPr lang="bs-Latn-BA" sz="3600" dirty="0">
              <a:solidFill>
                <a:schemeClr val="bg1"/>
              </a:solidFill>
            </a:endParaRPr>
          </a:p>
          <a:p>
            <a:endParaRPr lang="bs-Latn-BA" sz="3600" dirty="0" smtClean="0">
              <a:solidFill>
                <a:schemeClr val="bg1"/>
              </a:solidFill>
            </a:endParaRPr>
          </a:p>
          <a:p>
            <a:endParaRPr lang="bs-Latn-BA" sz="3600" dirty="0">
              <a:solidFill>
                <a:schemeClr val="bg1"/>
              </a:solidFill>
            </a:endParaRPr>
          </a:p>
          <a:p>
            <a:endParaRPr lang="bs-Latn-BA" sz="3600" dirty="0" smtClean="0">
              <a:solidFill>
                <a:schemeClr val="bg1"/>
              </a:solidFill>
            </a:endParaRPr>
          </a:p>
          <a:p>
            <a:endParaRPr lang="bs-Latn-BA" sz="3600" dirty="0">
              <a:solidFill>
                <a:schemeClr val="bg1"/>
              </a:solidFill>
            </a:endParaRPr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270299"/>
            <a:ext cx="4680520" cy="2632793"/>
          </a:xfrm>
          <a:prstGeom prst="rect">
            <a:avLst/>
          </a:prstGeom>
        </p:spPr>
      </p:pic>
      <p:pic>
        <p:nvPicPr>
          <p:cNvPr id="13" name="Slika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3500619"/>
            <a:ext cx="2828925" cy="1609725"/>
          </a:xfrm>
          <a:prstGeom prst="rect">
            <a:avLst/>
          </a:prstGeom>
        </p:spPr>
      </p:pic>
      <p:graphicFrame>
        <p:nvGraphicFramePr>
          <p:cNvPr id="17" name="Dijagram 16"/>
          <p:cNvGraphicFramePr/>
          <p:nvPr>
            <p:extLst>
              <p:ext uri="{D42A27DB-BD31-4B8C-83A1-F6EECF244321}">
                <p14:modId xmlns:p14="http://schemas.microsoft.com/office/powerpoint/2010/main" xmlns="" val="1133501982"/>
              </p:ext>
            </p:extLst>
          </p:nvPr>
        </p:nvGraphicFramePr>
        <p:xfrm>
          <a:off x="1487996" y="126845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8" name="Okvir za tekst 17"/>
          <p:cNvSpPr txBox="1"/>
          <p:nvPr/>
        </p:nvSpPr>
        <p:spPr>
          <a:xfrm rot="5400000">
            <a:off x="7084778" y="3039913"/>
            <a:ext cx="242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 smtClean="0">
                <a:solidFill>
                  <a:schemeClr val="bg1"/>
                </a:solidFill>
              </a:rPr>
              <a:t>Виртуелни свијет</a:t>
            </a:r>
            <a:endParaRPr lang="bs-Latn-BA" b="1" dirty="0">
              <a:solidFill>
                <a:schemeClr val="bg1"/>
              </a:solidFill>
            </a:endParaRPr>
          </a:p>
        </p:txBody>
      </p:sp>
      <p:sp>
        <p:nvSpPr>
          <p:cNvPr id="19" name="Okvir za tekst 18"/>
          <p:cNvSpPr txBox="1"/>
          <p:nvPr/>
        </p:nvSpPr>
        <p:spPr>
          <a:xfrm>
            <a:off x="3796824" y="5144499"/>
            <a:ext cx="270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 smtClean="0">
                <a:solidFill>
                  <a:schemeClr val="bg1"/>
                </a:solidFill>
              </a:rPr>
              <a:t>Филм у настави</a:t>
            </a:r>
            <a:endParaRPr lang="bs-Latn-BA" b="1" dirty="0">
              <a:solidFill>
                <a:schemeClr val="bg1"/>
              </a:solidFill>
            </a:endParaRPr>
          </a:p>
        </p:txBody>
      </p:sp>
      <p:sp>
        <p:nvSpPr>
          <p:cNvPr id="20" name="Okvir za tekst 19"/>
          <p:cNvSpPr txBox="1"/>
          <p:nvPr/>
        </p:nvSpPr>
        <p:spPr>
          <a:xfrm rot="16200000">
            <a:off x="-670632" y="317232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 smtClean="0">
                <a:solidFill>
                  <a:schemeClr val="bg1"/>
                </a:solidFill>
              </a:rPr>
              <a:t>Виртуелни свијет</a:t>
            </a:r>
            <a:endParaRPr lang="bs-Latn-B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5902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bs-Latn-BA" dirty="0"/>
          </a:p>
        </p:txBody>
      </p:sp>
      <p:pic>
        <p:nvPicPr>
          <p:cNvPr id="4" name="Čuvar mesta za sadržaj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Okvir za tekst 4"/>
          <p:cNvSpPr txBox="1"/>
          <p:nvPr/>
        </p:nvSpPr>
        <p:spPr>
          <a:xfrm>
            <a:off x="611560" y="548680"/>
            <a:ext cx="7776864" cy="1228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4000" dirty="0" smtClean="0">
                <a:solidFill>
                  <a:schemeClr val="bg1"/>
                </a:solidFill>
              </a:rPr>
              <a:t>                 </a:t>
            </a:r>
            <a:r>
              <a:rPr lang="sr-Cyrl-RS" sz="4000" b="1" dirty="0" smtClean="0">
                <a:solidFill>
                  <a:schemeClr val="bg1"/>
                </a:solidFill>
              </a:rPr>
              <a:t>ЗАШТО ФИЛМ?</a:t>
            </a:r>
            <a:endParaRPr lang="bs-Latn-BA" sz="4000" b="1" dirty="0" smtClean="0">
              <a:solidFill>
                <a:schemeClr val="bg1"/>
              </a:solidFill>
            </a:endParaRPr>
          </a:p>
          <a:p>
            <a:endParaRPr lang="bs-Latn-BA" sz="2800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sr-Cyrl-RS" sz="2800" dirty="0" smtClean="0">
                <a:solidFill>
                  <a:schemeClr val="bg1"/>
                </a:solidFill>
              </a:rPr>
              <a:t>Филм је седма умјетност.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sr-Cyrl-RS" sz="2800" dirty="0" smtClean="0">
                <a:solidFill>
                  <a:schemeClr val="bg1"/>
                </a:solidFill>
              </a:rPr>
              <a:t>Филм је визуелна пројекција у покрету, и најчешће озвучена.</a:t>
            </a:r>
            <a:endParaRPr lang="sr-Cyrl-RS" sz="2800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sr-Cyrl-RS" sz="2800" dirty="0" smtClean="0">
                <a:solidFill>
                  <a:schemeClr val="bg1"/>
                </a:solidFill>
              </a:rPr>
              <a:t>Филмом можемо повезати разне области живота.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chemeClr val="bg1"/>
                </a:solidFill>
              </a:rPr>
              <a:t>Филмом можемо дочарати осјећања и очекивања</a:t>
            </a:r>
            <a:r>
              <a:rPr lang="ru-RU" sz="2800" dirty="0" smtClean="0">
                <a:solidFill>
                  <a:schemeClr val="bg1"/>
                </a:solidFill>
              </a:rPr>
              <a:t>.</a:t>
            </a:r>
            <a:endParaRPr lang="sr-Cyrl-RS" sz="2800" dirty="0" smtClean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sr-Cyrl-RS" sz="2800" dirty="0" smtClean="0">
                <a:solidFill>
                  <a:schemeClr val="bg1"/>
                </a:solidFill>
              </a:rPr>
              <a:t>Филмом желимо показати предности и недостатке виртуелног свијета.</a:t>
            </a:r>
            <a:r>
              <a:rPr lang="bs-Latn-BA" sz="2800" dirty="0" smtClean="0">
                <a:solidFill>
                  <a:schemeClr val="bg1"/>
                </a:solidFill>
              </a:rPr>
              <a:t> </a:t>
            </a:r>
            <a:endParaRPr lang="sr-Cyrl-RS" sz="2800" dirty="0">
              <a:solidFill>
                <a:schemeClr val="bg1"/>
              </a:solidFill>
            </a:endParaRPr>
          </a:p>
          <a:p>
            <a:r>
              <a:rPr lang="sr-Cyrl-RS" sz="2800" b="1" dirty="0" smtClean="0">
                <a:solidFill>
                  <a:schemeClr val="bg1"/>
                </a:solidFill>
              </a:rPr>
              <a:t> Филм у настави користимо као       иновацију.</a:t>
            </a:r>
            <a:r>
              <a:rPr lang="bs-Latn-BA" sz="2800" b="1" dirty="0" smtClean="0">
                <a:solidFill>
                  <a:schemeClr val="bg1"/>
                </a:solidFill>
              </a:rPr>
              <a:t> </a:t>
            </a:r>
          </a:p>
          <a:p>
            <a:endParaRPr lang="bs-Latn-BA" sz="2800" dirty="0" smtClean="0">
              <a:solidFill>
                <a:schemeClr val="bg1"/>
              </a:solidFill>
            </a:endParaRPr>
          </a:p>
          <a:p>
            <a:endParaRPr lang="bs-Latn-BA" sz="2800" dirty="0" smtClean="0">
              <a:solidFill>
                <a:schemeClr val="bg1"/>
              </a:solidFill>
            </a:endParaRPr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xmlns="" val="2001926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pic>
        <p:nvPicPr>
          <p:cNvPr id="4" name="Čuvar mesta za sadržaj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Okvir za tekst 4"/>
          <p:cNvSpPr txBox="1"/>
          <p:nvPr/>
        </p:nvSpPr>
        <p:spPr>
          <a:xfrm>
            <a:off x="683568" y="566526"/>
            <a:ext cx="7776864" cy="877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600" dirty="0">
                <a:solidFill>
                  <a:schemeClr val="bg1"/>
                </a:solidFill>
              </a:rPr>
              <a:t> </a:t>
            </a:r>
            <a:r>
              <a:rPr lang="bs-Latn-BA" sz="3600" dirty="0" smtClean="0">
                <a:solidFill>
                  <a:schemeClr val="bg1"/>
                </a:solidFill>
              </a:rPr>
              <a:t>        </a:t>
            </a:r>
            <a:r>
              <a:rPr lang="sr-Cyrl-RS" sz="3600" dirty="0" smtClean="0">
                <a:solidFill>
                  <a:schemeClr val="bg1"/>
                </a:solidFill>
              </a:rPr>
              <a:t>     </a:t>
            </a:r>
            <a:r>
              <a:rPr lang="sr-Cyrl-RS" sz="3600" b="1" dirty="0" smtClean="0">
                <a:solidFill>
                  <a:schemeClr val="bg1"/>
                </a:solidFill>
              </a:rPr>
              <a:t>Размисли </a:t>
            </a:r>
          </a:p>
          <a:p>
            <a:endParaRPr lang="sr-Cyrl-RS" sz="3600" b="1" dirty="0">
              <a:solidFill>
                <a:schemeClr val="bg1"/>
              </a:solidFill>
            </a:endParaRPr>
          </a:p>
          <a:p>
            <a:endParaRPr lang="sr-Cyrl-RS" sz="2800" dirty="0" smtClean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sr-Cyrl-RS" sz="2800" dirty="0" smtClean="0">
                <a:solidFill>
                  <a:schemeClr val="bg1"/>
                </a:solidFill>
              </a:rPr>
              <a:t>како бити сигуран на </a:t>
            </a:r>
            <a:r>
              <a:rPr lang="sr-Cyrl-RS" sz="2800" dirty="0" err="1" smtClean="0">
                <a:solidFill>
                  <a:schemeClr val="bg1"/>
                </a:solidFill>
              </a:rPr>
              <a:t>интеренту</a:t>
            </a:r>
            <a:r>
              <a:rPr lang="bs-Latn-BA" sz="2800" dirty="0" smtClean="0">
                <a:solidFill>
                  <a:schemeClr val="bg1"/>
                </a:solidFill>
              </a:rPr>
              <a:t>?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sr-Cyrl-RS" sz="2800" dirty="0" smtClean="0">
                <a:solidFill>
                  <a:schemeClr val="bg1"/>
                </a:solidFill>
              </a:rPr>
              <a:t>како држати све под контролом</a:t>
            </a:r>
            <a:r>
              <a:rPr lang="bs-Latn-BA" sz="2800" dirty="0" smtClean="0">
                <a:solidFill>
                  <a:schemeClr val="bg1"/>
                </a:solidFill>
              </a:rPr>
              <a:t>?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sr-Cyrl-RS" sz="2800" dirty="0" smtClean="0">
                <a:solidFill>
                  <a:schemeClr val="bg1"/>
                </a:solidFill>
              </a:rPr>
              <a:t>ко све може видјети ваш профил?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sr-Cyrl-RS" sz="2800" dirty="0">
                <a:solidFill>
                  <a:schemeClr val="bg1"/>
                </a:solidFill>
              </a:rPr>
              <a:t>к</a:t>
            </a:r>
            <a:r>
              <a:rPr lang="sr-Cyrl-RS" sz="2800" dirty="0" smtClean="0">
                <a:solidFill>
                  <a:schemeClr val="bg1"/>
                </a:solidFill>
              </a:rPr>
              <a:t>олико је лако ући некоме у траг?</a:t>
            </a:r>
            <a:r>
              <a:rPr lang="bs-Latn-BA" sz="2800" dirty="0" smtClean="0">
                <a:solidFill>
                  <a:schemeClr val="bg1"/>
                </a:solidFill>
              </a:rPr>
              <a:t> </a:t>
            </a:r>
            <a:endParaRPr lang="sr-Cyrl-RS" sz="2800" dirty="0" smtClean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sr-Cyrl-RS" sz="2800" dirty="0">
                <a:solidFill>
                  <a:schemeClr val="bg1"/>
                </a:solidFill>
              </a:rPr>
              <a:t>к</a:t>
            </a:r>
            <a:r>
              <a:rPr lang="sr-Cyrl-RS" sz="2800" dirty="0" smtClean="0">
                <a:solidFill>
                  <a:schemeClr val="bg1"/>
                </a:solidFill>
              </a:rPr>
              <a:t>оме рећи када си забринут?</a:t>
            </a:r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xmlns="" val="506722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pic>
        <p:nvPicPr>
          <p:cNvPr id="4" name="Čuvar mesta za sadržaj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Okvir za tekst 4"/>
          <p:cNvSpPr txBox="1"/>
          <p:nvPr/>
        </p:nvSpPr>
        <p:spPr>
          <a:xfrm>
            <a:off x="838200" y="152400"/>
            <a:ext cx="7924800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3600" dirty="0" smtClean="0">
                <a:solidFill>
                  <a:schemeClr val="bg1"/>
                </a:solidFill>
              </a:rPr>
              <a:t>                 Закључак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sr-Cyrl-RS" sz="3600" dirty="0">
              <a:solidFill>
                <a:schemeClr val="bg1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</a:rPr>
              <a:t>Дјеца нису свјесна пријетње коју изазива електронско насиље.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</a:rPr>
              <a:t>Дјеца трпе и пате због електронског насиља.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</a:rPr>
              <a:t>Интернет простор погодан је за сексуално насиље јер пружа привидан осјећај заклоњености.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</a:rPr>
              <a:t>На нама је да упозоримо на оне који су насилни и оне које трпе(ћутањем или прослијеђивањем материјала у виртуалном свијету гдје влада анонимност).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</a:rPr>
              <a:t>Учитељи/наставници/родитељи треба да стално упозоравају, а уколико уоче неке од облика електронског насиља да реагују без обзира што се насиље не дешава у школском него у виртуалном простору.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bs-Latn-BA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3024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pic>
        <p:nvPicPr>
          <p:cNvPr id="4" name="Čuvar mesta za sadržaj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Okvir za tekst 4"/>
          <p:cNvSpPr txBox="1"/>
          <p:nvPr/>
        </p:nvSpPr>
        <p:spPr>
          <a:xfrm>
            <a:off x="755576" y="476672"/>
            <a:ext cx="81369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Cyrl-RS" sz="2800" dirty="0" smtClean="0">
              <a:solidFill>
                <a:schemeClr val="bg1"/>
              </a:solidFill>
            </a:endParaRPr>
          </a:p>
          <a:p>
            <a:endParaRPr lang="sr-Cyrl-RS" sz="2800" dirty="0">
              <a:solidFill>
                <a:schemeClr val="bg1"/>
              </a:solidFill>
            </a:endParaRPr>
          </a:p>
          <a:p>
            <a:endParaRPr lang="sr-Cyrl-RS" sz="2800" dirty="0" smtClean="0">
              <a:solidFill>
                <a:schemeClr val="bg1"/>
              </a:solidFill>
            </a:endParaRPr>
          </a:p>
          <a:p>
            <a:endParaRPr lang="sr-Cyrl-RS" sz="2800" dirty="0">
              <a:solidFill>
                <a:schemeClr val="bg1"/>
              </a:solidFill>
            </a:endParaRPr>
          </a:p>
          <a:p>
            <a:r>
              <a:rPr lang="sr-Latn-BA" sz="3200" b="1" dirty="0" smtClean="0">
                <a:solidFill>
                  <a:schemeClr val="bg1"/>
                </a:solidFill>
              </a:rPr>
              <a:t>„</a:t>
            </a:r>
            <a:r>
              <a:rPr lang="sr-Cyrl-RS" sz="3200" b="1" dirty="0" smtClean="0">
                <a:solidFill>
                  <a:schemeClr val="bg1"/>
                </a:solidFill>
              </a:rPr>
              <a:t>Мир на </a:t>
            </a:r>
            <a:r>
              <a:rPr lang="sr-Cyrl-BA" sz="3200" b="1" dirty="0" smtClean="0">
                <a:solidFill>
                  <a:schemeClr val="bg1"/>
                </a:solidFill>
              </a:rPr>
              <a:t>с</a:t>
            </a:r>
            <a:r>
              <a:rPr lang="sr-Cyrl-RS" sz="3200" b="1" dirty="0" smtClean="0">
                <a:solidFill>
                  <a:schemeClr val="bg1"/>
                </a:solidFill>
              </a:rPr>
              <a:t>вијету може доћи само као природна посљедица универзалног просвјетљења</a:t>
            </a:r>
            <a:r>
              <a:rPr lang="sr-Latn-BA" sz="3200" b="1" dirty="0" smtClean="0">
                <a:solidFill>
                  <a:schemeClr val="bg1"/>
                </a:solidFill>
              </a:rPr>
              <a:t>“</a:t>
            </a:r>
            <a:r>
              <a:rPr lang="sr-Cyrl-RS" sz="3200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sr-Cyrl-RS" sz="3200" b="1" dirty="0">
                <a:solidFill>
                  <a:schemeClr val="bg1"/>
                </a:solidFill>
              </a:rPr>
              <a:t> </a:t>
            </a:r>
            <a:r>
              <a:rPr lang="sr-Cyrl-RS" sz="3200" b="1" dirty="0" smtClean="0">
                <a:solidFill>
                  <a:schemeClr val="bg1"/>
                </a:solidFill>
              </a:rPr>
              <a:t>                 </a:t>
            </a:r>
            <a:endParaRPr lang="sr-Cyrl-RS" sz="28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3848" y="3794078"/>
            <a:ext cx="50006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25808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pic>
        <p:nvPicPr>
          <p:cNvPr id="4" name="Čuvar mesta za sadržaj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</p:spPr>
      </p:pic>
      <p:sp>
        <p:nvSpPr>
          <p:cNvPr id="5" name="Okvir za tekst 4"/>
          <p:cNvSpPr txBox="1"/>
          <p:nvPr/>
        </p:nvSpPr>
        <p:spPr>
          <a:xfrm>
            <a:off x="683568" y="692696"/>
            <a:ext cx="799288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b="1" dirty="0" smtClean="0">
                <a:solidFill>
                  <a:schemeClr val="bg1"/>
                </a:solidFill>
              </a:rPr>
              <a:t>ОПРЕМА КОЈУ СМО КОРИСТИЛИ ЗА ИЗРАДУ ФИЛМА:</a:t>
            </a:r>
          </a:p>
          <a:p>
            <a:endParaRPr lang="sr-Cyrl-RS" sz="2400" b="1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sr-Latn-BA" sz="2400" b="1" dirty="0" err="1" smtClean="0">
                <a:solidFill>
                  <a:schemeClr val="bg1"/>
                </a:solidFill>
              </a:rPr>
              <a:t>Filmora</a:t>
            </a:r>
            <a:r>
              <a:rPr lang="sr-Latn-BA" sz="2400" b="1" dirty="0" smtClean="0">
                <a:solidFill>
                  <a:schemeClr val="bg1"/>
                </a:solidFill>
              </a:rPr>
              <a:t> </a:t>
            </a:r>
            <a:endParaRPr lang="sr-Cyrl-RS" sz="2400" b="1" dirty="0" smtClean="0">
              <a:solidFill>
                <a:schemeClr val="bg1"/>
              </a:solidFill>
            </a:endParaRPr>
          </a:p>
          <a:p>
            <a:endParaRPr lang="sr-Latn-BA" sz="2400" dirty="0" smtClean="0">
              <a:solidFill>
                <a:schemeClr val="bg1"/>
              </a:solidFill>
            </a:endParaRPr>
          </a:p>
          <a:p>
            <a:endParaRPr lang="sr-Latn-BA" sz="2400" dirty="0">
              <a:solidFill>
                <a:schemeClr val="bg1"/>
              </a:solidFill>
            </a:endParaRPr>
          </a:p>
          <a:p>
            <a:endParaRPr lang="sr-Latn-BA" sz="2400" dirty="0" smtClean="0">
              <a:solidFill>
                <a:schemeClr val="bg1"/>
              </a:solidFill>
            </a:endParaRPr>
          </a:p>
          <a:p>
            <a:endParaRPr lang="sr-Latn-BA" sz="2400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sv-SE" sz="2400" b="1" dirty="0">
                <a:solidFill>
                  <a:schemeClr val="bg1"/>
                </a:solidFill>
              </a:rPr>
              <a:t>SONY Full HD kamera </a:t>
            </a:r>
            <a:r>
              <a:rPr lang="sv-SE" sz="2400" b="1" dirty="0" smtClean="0">
                <a:solidFill>
                  <a:schemeClr val="bg1"/>
                </a:solidFill>
              </a:rPr>
              <a:t>HDR-CX410VE</a:t>
            </a:r>
            <a:endParaRPr lang="sr-Latn-BA" sz="2400" b="1" dirty="0" smtClean="0">
              <a:solidFill>
                <a:schemeClr val="bg1"/>
              </a:solidFill>
            </a:endParaRPr>
          </a:p>
          <a:p>
            <a:r>
              <a:rPr lang="sr-Latn-BA" sz="2400" b="1" dirty="0" smtClean="0">
                <a:solidFill>
                  <a:schemeClr val="bg1"/>
                </a:solidFill>
              </a:rPr>
              <a:t> </a:t>
            </a:r>
            <a:endParaRPr lang="bs-Latn-BA" sz="2400" b="1" dirty="0" smtClean="0">
              <a:solidFill>
                <a:schemeClr val="bg1"/>
              </a:solidFill>
            </a:endParaRPr>
          </a:p>
          <a:p>
            <a:endParaRPr lang="bs-Latn-BA" sz="2400" dirty="0" smtClean="0">
              <a:solidFill>
                <a:schemeClr val="bg1"/>
              </a:solidFill>
            </a:endParaRPr>
          </a:p>
          <a:p>
            <a:endParaRPr lang="bs-Latn-BA" sz="2400" dirty="0">
              <a:solidFill>
                <a:schemeClr val="bg1"/>
              </a:solidFill>
            </a:endParaRPr>
          </a:p>
          <a:p>
            <a:endParaRPr lang="bs-Latn-BA" dirty="0" smtClean="0"/>
          </a:p>
          <a:p>
            <a:endParaRPr lang="bs-Latn-BA" dirty="0"/>
          </a:p>
          <a:p>
            <a:endParaRPr lang="sr-Cyrl-BA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sr-Latn-BA" sz="2400" b="1" dirty="0" smtClean="0">
                <a:solidFill>
                  <a:schemeClr val="bg1"/>
                </a:solidFill>
              </a:rPr>
              <a:t>Samsung Galaxy S5 Neo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2400" b="1" dirty="0" smtClean="0">
                <a:solidFill>
                  <a:schemeClr val="bg1"/>
                </a:solidFill>
              </a:rPr>
              <a:t>Audacity</a:t>
            </a:r>
            <a:endParaRPr lang="bs-Latn-BA" sz="2400" b="1" dirty="0">
              <a:solidFill>
                <a:schemeClr val="bg1"/>
              </a:solidFill>
            </a:endParaRPr>
          </a:p>
          <a:p>
            <a:endParaRPr lang="bs-Latn-BA" dirty="0"/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73507" y="4149080"/>
            <a:ext cx="2276506" cy="1728192"/>
          </a:xfrm>
          <a:prstGeom prst="rect">
            <a:avLst/>
          </a:prstGeom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0" y="1556792"/>
            <a:ext cx="4536504" cy="1952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8094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pic>
        <p:nvPicPr>
          <p:cNvPr id="4" name="Čuvar mesta za sadržaj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Okvir za tekst 4"/>
          <p:cNvSpPr txBox="1"/>
          <p:nvPr/>
        </p:nvSpPr>
        <p:spPr>
          <a:xfrm>
            <a:off x="827584" y="723350"/>
            <a:ext cx="7632848" cy="11541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bs-Latn-BA" dirty="0" smtClean="0"/>
          </a:p>
          <a:p>
            <a:r>
              <a:rPr lang="sr-Cyrl-RS" sz="2800" b="1" dirty="0" smtClean="0">
                <a:solidFill>
                  <a:schemeClr val="bg1"/>
                </a:solidFill>
              </a:rPr>
              <a:t>У ИЗРАДИ ПРОЈЕКТА УЧЕСТВОВАЛИ СУ:</a:t>
            </a:r>
          </a:p>
          <a:p>
            <a:endParaRPr lang="sr-Latn-BA" sz="2800" b="1" dirty="0" smtClean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sz="2800" b="1" dirty="0" smtClean="0">
                <a:solidFill>
                  <a:schemeClr val="bg1"/>
                </a:solidFill>
              </a:rPr>
              <a:t>Јасмина Шљивић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sz="2800" b="1" dirty="0" smtClean="0">
                <a:solidFill>
                  <a:schemeClr val="bg1"/>
                </a:solidFill>
              </a:rPr>
              <a:t>Ведрана Антонић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sz="2800" b="1" dirty="0" smtClean="0">
                <a:solidFill>
                  <a:schemeClr val="bg1"/>
                </a:solidFill>
              </a:rPr>
              <a:t>Данило Кнежевић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sz="2800" b="1" dirty="0" err="1" smtClean="0">
                <a:solidFill>
                  <a:schemeClr val="bg1"/>
                </a:solidFill>
              </a:rPr>
              <a:t>Џеннета</a:t>
            </a:r>
            <a:r>
              <a:rPr lang="sr-Cyrl-RS" sz="2800" b="1" dirty="0" smtClean="0">
                <a:solidFill>
                  <a:schemeClr val="bg1"/>
                </a:solidFill>
              </a:rPr>
              <a:t> </a:t>
            </a:r>
            <a:r>
              <a:rPr lang="sr-Cyrl-RS" sz="2800" b="1" dirty="0" err="1" smtClean="0">
                <a:solidFill>
                  <a:schemeClr val="bg1"/>
                </a:solidFill>
              </a:rPr>
              <a:t>Хајдарпашић</a:t>
            </a:r>
            <a:endParaRPr lang="sr-Cyrl-RS" sz="2800" b="1" dirty="0" smtClean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sz="2800" b="1" dirty="0" smtClean="0">
                <a:solidFill>
                  <a:schemeClr val="bg1"/>
                </a:solidFill>
              </a:rPr>
              <a:t>Нађа Ненадић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sz="2800" b="1" dirty="0" smtClean="0">
                <a:solidFill>
                  <a:schemeClr val="bg1"/>
                </a:solidFill>
              </a:rPr>
              <a:t>Ана </a:t>
            </a:r>
            <a:r>
              <a:rPr lang="sr-Cyrl-RS" sz="2800" b="1" dirty="0" err="1" smtClean="0">
                <a:solidFill>
                  <a:schemeClr val="bg1"/>
                </a:solidFill>
              </a:rPr>
              <a:t>Мирецки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A</a:t>
            </a:r>
            <a:r>
              <a:rPr lang="sr-Cyrl-RS" sz="2800" b="1" dirty="0" err="1" smtClean="0">
                <a:solidFill>
                  <a:schemeClr val="bg1"/>
                </a:solidFill>
              </a:rPr>
              <a:t>дријана</a:t>
            </a:r>
            <a:r>
              <a:rPr lang="sr-Cyrl-RS" sz="2800" b="1" dirty="0" smtClean="0">
                <a:solidFill>
                  <a:schemeClr val="bg1"/>
                </a:solidFill>
              </a:rPr>
              <a:t> Јанковић</a:t>
            </a:r>
            <a:endParaRPr lang="sr-Cyrl-RS" sz="2800" b="1" dirty="0">
              <a:solidFill>
                <a:schemeClr val="bg1"/>
              </a:solidFill>
            </a:endParaRPr>
          </a:p>
          <a:p>
            <a:endParaRPr lang="sr-Cyrl-RS" sz="2800" b="1" dirty="0">
              <a:solidFill>
                <a:schemeClr val="bg1"/>
              </a:solidFill>
            </a:endParaRPr>
          </a:p>
          <a:p>
            <a:r>
              <a:rPr lang="sr-Cyrl-RS" sz="2800" b="1" dirty="0" smtClean="0">
                <a:solidFill>
                  <a:schemeClr val="bg1"/>
                </a:solidFill>
              </a:rPr>
              <a:t>МЕНТОР:</a:t>
            </a:r>
          </a:p>
          <a:p>
            <a:r>
              <a:rPr lang="sr-Cyrl-RS" sz="2800" b="1" dirty="0" smtClean="0">
                <a:solidFill>
                  <a:schemeClr val="bg1"/>
                </a:solidFill>
              </a:rPr>
              <a:t>Сандра </a:t>
            </a:r>
            <a:r>
              <a:rPr lang="sr-Cyrl-RS" sz="2800" b="1" dirty="0" err="1" smtClean="0">
                <a:solidFill>
                  <a:schemeClr val="bg1"/>
                </a:solidFill>
              </a:rPr>
              <a:t>Копреновић</a:t>
            </a:r>
            <a:endParaRPr lang="sr-Cyrl-RS" sz="2800" b="1" dirty="0" smtClean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Cyrl-RS" sz="2800" b="1" dirty="0" smtClean="0">
              <a:solidFill>
                <a:schemeClr val="bg1"/>
              </a:solidFill>
            </a:endParaRPr>
          </a:p>
          <a:p>
            <a:endParaRPr lang="sr-Cyrl-RS" sz="2800" dirty="0" smtClean="0">
              <a:solidFill>
                <a:schemeClr val="bg1"/>
              </a:solidFill>
            </a:endParaRPr>
          </a:p>
          <a:p>
            <a:endParaRPr lang="bs-Latn-BA" sz="2800" dirty="0">
              <a:solidFill>
                <a:schemeClr val="bg1"/>
              </a:solidFill>
            </a:endParaRPr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  <a:p>
            <a:endParaRPr lang="bs-Latn-BA" dirty="0"/>
          </a:p>
          <a:p>
            <a:endParaRPr lang="bs-Latn-BA" dirty="0" smtClean="0"/>
          </a:p>
        </p:txBody>
      </p:sp>
    </p:spTree>
    <p:extLst>
      <p:ext uri="{BB962C8B-B14F-4D97-AF65-F5344CB8AC3E}">
        <p14:creationId xmlns:p14="http://schemas.microsoft.com/office/powerpoint/2010/main" xmlns="" val="329071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5896" y="1934803"/>
            <a:ext cx="2161032" cy="259689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441" y="28832"/>
            <a:ext cx="3640137" cy="227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8833"/>
            <a:ext cx="3684017" cy="227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8568" y="3933056"/>
            <a:ext cx="3919537" cy="2727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33056"/>
            <a:ext cx="4032448" cy="2757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16053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dirty="0"/>
          </a:p>
        </p:txBody>
      </p:sp>
      <p:pic>
        <p:nvPicPr>
          <p:cNvPr id="4" name="Čuvar mesta za sadržaj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Okvir za tekst 5"/>
          <p:cNvSpPr txBox="1"/>
          <p:nvPr/>
        </p:nvSpPr>
        <p:spPr>
          <a:xfrm>
            <a:off x="228600" y="76200"/>
            <a:ext cx="8762999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3600" dirty="0" smtClean="0">
                <a:solidFill>
                  <a:schemeClr val="bg1"/>
                </a:solidFill>
              </a:rPr>
              <a:t>    Зашто се овом темом бавимо?</a:t>
            </a:r>
          </a:p>
          <a:p>
            <a:endParaRPr lang="sr-Cyrl-RS" sz="36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</a:rPr>
              <a:t>Сачувати и подржати свијест родитеља и учитеља</a:t>
            </a:r>
            <a:r>
              <a:rPr lang="ru-RU" sz="2400" dirty="0" smtClean="0">
                <a:solidFill>
                  <a:schemeClr val="bg1"/>
                </a:solidFill>
              </a:rPr>
              <a:t>,</a:t>
            </a:r>
            <a:r>
              <a:rPr lang="sr-Latn-BA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корисности </a:t>
            </a:r>
            <a:r>
              <a:rPr lang="ru-RU" sz="2400" dirty="0">
                <a:solidFill>
                  <a:schemeClr val="bg1"/>
                </a:solidFill>
              </a:rPr>
              <a:t>и нужности интернета и мобилних телефона</a:t>
            </a:r>
            <a:r>
              <a:rPr lang="ru-RU" sz="2400" dirty="0" smtClean="0">
                <a:solidFill>
                  <a:schemeClr val="bg1"/>
                </a:solidFill>
              </a:rPr>
              <a:t>,</a:t>
            </a:r>
            <a:r>
              <a:rPr lang="sr-Latn-BA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а </a:t>
            </a:r>
            <a:r>
              <a:rPr lang="ru-RU" sz="2400" dirty="0">
                <a:solidFill>
                  <a:schemeClr val="bg1"/>
                </a:solidFill>
              </a:rPr>
              <a:t>повећати свијест о опасности које доносе и потребе за заштитом.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</a:rPr>
              <a:t>Раде дјеца коју називамо ДОБРОМ односно она од које не очекујемо злостављање или понижавање других.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</a:rPr>
              <a:t>Бришу се кочнице!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</a:rPr>
              <a:t>Нарушава се углед и приватност особе.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</a:rPr>
              <a:t>Публика на интернету је много шира него на школском дворишту!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</a:rPr>
              <a:t>Интернет насиље се не може лако избјећи,може се догодити било кад и било гдје.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</a:rPr>
              <a:t>Окрутност преко интернета се интензивира удаљеношћу починитеља од жртве.</a:t>
            </a:r>
          </a:p>
          <a:p>
            <a:endParaRPr lang="sr-Cyrl-RS" sz="3600" dirty="0" smtClean="0">
              <a:solidFill>
                <a:schemeClr val="bg1"/>
              </a:solidFill>
            </a:endParaRPr>
          </a:p>
          <a:p>
            <a:endParaRPr lang="bs-Latn-BA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9765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              </a:t>
            </a:r>
            <a:endParaRPr lang="bs-Latn-BA" b="1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sr-Cyrl-RS" b="1" dirty="0" smtClean="0">
                <a:solidFill>
                  <a:schemeClr val="bg1"/>
                </a:solidFill>
              </a:rPr>
              <a:t>Идеју о филму добили смо након анализе анкете „Рачунар или друг“. Поражавајући резултати навели су нас на размишљање. </a:t>
            </a:r>
            <a:endParaRPr lang="bs-Latn-BA" b="1" dirty="0">
              <a:solidFill>
                <a:schemeClr val="bg1"/>
              </a:solidFill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kvir za tekst 4"/>
          <p:cNvSpPr txBox="1"/>
          <p:nvPr/>
        </p:nvSpPr>
        <p:spPr>
          <a:xfrm>
            <a:off x="990600" y="1143000"/>
            <a:ext cx="74676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                 </a:t>
            </a:r>
            <a:r>
              <a:rPr lang="ru-RU" sz="3600" dirty="0" smtClean="0">
                <a:solidFill>
                  <a:schemeClr val="bg1"/>
                </a:solidFill>
              </a:rPr>
              <a:t>Ток израде пројекта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3200" b="1" dirty="0" smtClean="0">
                <a:solidFill>
                  <a:schemeClr val="bg1"/>
                </a:solidFill>
              </a:rPr>
              <a:t>Идеју </a:t>
            </a:r>
            <a:r>
              <a:rPr lang="ru-RU" sz="3200" b="1" dirty="0">
                <a:solidFill>
                  <a:schemeClr val="bg1"/>
                </a:solidFill>
              </a:rPr>
              <a:t>о филму добили смо након анализе анкете „Рачунар или друг“. Поражавајући резултати навели су нас на размишљање</a:t>
            </a:r>
            <a:r>
              <a:rPr lang="ru-RU" sz="24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3502184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/>
          </a:p>
        </p:txBody>
      </p:sp>
      <p:pic>
        <p:nvPicPr>
          <p:cNvPr id="7" name="Čuvar mesta za sadržaj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9584" y="290513"/>
            <a:ext cx="4023782" cy="3017837"/>
          </a:xfrm>
        </p:spPr>
      </p:pic>
      <p:sp>
        <p:nvSpPr>
          <p:cNvPr id="8" name="Okvir za tekst 7"/>
          <p:cNvSpPr txBox="1"/>
          <p:nvPr/>
        </p:nvSpPr>
        <p:spPr>
          <a:xfrm>
            <a:off x="467544" y="170080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bs-Latn-BA"/>
          </a:p>
        </p:txBody>
      </p:sp>
      <p:sp>
        <p:nvSpPr>
          <p:cNvPr id="4" name="Okvir za tekst 3"/>
          <p:cNvSpPr txBox="1"/>
          <p:nvPr/>
        </p:nvSpPr>
        <p:spPr>
          <a:xfrm>
            <a:off x="971600" y="548680"/>
            <a:ext cx="74168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8000" dirty="0" smtClean="0">
                <a:solidFill>
                  <a:schemeClr val="bg1"/>
                </a:solidFill>
              </a:rPr>
              <a:t>              </a:t>
            </a:r>
            <a:endParaRPr lang="bs-Latn-BA" sz="8000" dirty="0">
              <a:solidFill>
                <a:schemeClr val="bg1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kvir za tekst 9"/>
          <p:cNvSpPr txBox="1"/>
          <p:nvPr/>
        </p:nvSpPr>
        <p:spPr>
          <a:xfrm>
            <a:off x="-26284" y="2070140"/>
            <a:ext cx="54366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4400" b="1" dirty="0" smtClean="0">
                <a:solidFill>
                  <a:schemeClr val="bg1"/>
                </a:solidFill>
              </a:rPr>
              <a:t>РЕЗУЛТАТИ</a:t>
            </a:r>
          </a:p>
          <a:p>
            <a:r>
              <a:rPr lang="sr-Cyrl-RS" sz="4400" b="1" dirty="0" smtClean="0">
                <a:solidFill>
                  <a:schemeClr val="bg1"/>
                </a:solidFill>
              </a:rPr>
              <a:t> АНКЕТЕ</a:t>
            </a:r>
            <a:endParaRPr lang="bs-Latn-BA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32211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22496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65941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20407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64001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sr-Cyrl-RS" b="1" dirty="0">
                <a:solidFill>
                  <a:schemeClr val="bg1"/>
                </a:solidFill>
              </a:rPr>
              <a:t>Тако је настала идеја да путем филма прикажемо добре и лоше стране виртуелног </a:t>
            </a:r>
            <a:r>
              <a:rPr lang="sr-Cyrl-RS" b="1" dirty="0" err="1">
                <a:solidFill>
                  <a:schemeClr val="bg1"/>
                </a:solidFill>
              </a:rPr>
              <a:t>свијета.Такође</a:t>
            </a:r>
            <a:r>
              <a:rPr lang="sr-Cyrl-RS" b="1" dirty="0">
                <a:solidFill>
                  <a:schemeClr val="bg1"/>
                </a:solidFill>
              </a:rPr>
              <a:t> </a:t>
            </a:r>
            <a:r>
              <a:rPr lang="sr-Cyrl-RS" b="1" dirty="0" err="1">
                <a:solidFill>
                  <a:schemeClr val="bg1"/>
                </a:solidFill>
              </a:rPr>
              <a:t>чинјеница</a:t>
            </a:r>
            <a:r>
              <a:rPr lang="sr-Cyrl-RS" b="1" dirty="0">
                <a:solidFill>
                  <a:schemeClr val="bg1"/>
                </a:solidFill>
              </a:rPr>
              <a:t> да много дјеце живи у виртуелном свијету а да тога нису ни </a:t>
            </a:r>
            <a:r>
              <a:rPr lang="sr-Cyrl-RS" b="1" dirty="0" err="1">
                <a:solidFill>
                  <a:schemeClr val="bg1"/>
                </a:solidFill>
              </a:rPr>
              <a:t>свјесни</a:t>
            </a:r>
            <a:r>
              <a:rPr lang="sr-Cyrl-RS" b="1" dirty="0">
                <a:solidFill>
                  <a:schemeClr val="bg1"/>
                </a:solidFill>
              </a:rPr>
              <a:t> навела нас је да </a:t>
            </a:r>
            <a:r>
              <a:rPr lang="sr-Cyrl-RS" b="1" dirty="0" err="1">
                <a:solidFill>
                  <a:schemeClr val="bg1"/>
                </a:solidFill>
              </a:rPr>
              <a:t>подузмемо</a:t>
            </a:r>
            <a:r>
              <a:rPr lang="sr-Cyrl-RS" b="1" dirty="0">
                <a:solidFill>
                  <a:schemeClr val="bg1"/>
                </a:solidFill>
              </a:rPr>
              <a:t> прве кораке.</a:t>
            </a:r>
          </a:p>
          <a:p>
            <a:pPr marL="64008" indent="0">
              <a:buNone/>
            </a:pPr>
            <a:r>
              <a:rPr lang="sr-Cyrl-RS" b="1" dirty="0">
                <a:solidFill>
                  <a:schemeClr val="bg1"/>
                </a:solidFill>
              </a:rPr>
              <a:t> </a:t>
            </a:r>
          </a:p>
          <a:p>
            <a:endParaRPr lang="bs-Latn-BA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4"/>
            <a:ext cx="9144000" cy="6858000"/>
          </a:xfrm>
          <a:prstGeom prst="rect">
            <a:avLst/>
          </a:prstGeom>
        </p:spPr>
      </p:pic>
      <p:sp>
        <p:nvSpPr>
          <p:cNvPr id="5" name="Okvir za tekst 4"/>
          <p:cNvSpPr txBox="1"/>
          <p:nvPr/>
        </p:nvSpPr>
        <p:spPr>
          <a:xfrm>
            <a:off x="914400" y="457200"/>
            <a:ext cx="73914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chemeClr val="bg1"/>
              </a:solidFill>
            </a:endParaRPr>
          </a:p>
          <a:p>
            <a:endParaRPr lang="ru-RU" sz="2400" dirty="0">
              <a:solidFill>
                <a:schemeClr val="bg1"/>
              </a:solidFill>
            </a:endParaRP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3200" dirty="0" smtClean="0">
                <a:solidFill>
                  <a:schemeClr val="bg1"/>
                </a:solidFill>
              </a:rPr>
              <a:t>Тако </a:t>
            </a:r>
            <a:r>
              <a:rPr lang="ru-RU" sz="3200" dirty="0">
                <a:solidFill>
                  <a:schemeClr val="bg1"/>
                </a:solidFill>
              </a:rPr>
              <a:t>је настала идеја да путем филма прикажемо добре и лоше стране виртуелног свијета</a:t>
            </a:r>
            <a:r>
              <a:rPr lang="ru-RU" sz="3200" dirty="0" smtClean="0">
                <a:solidFill>
                  <a:schemeClr val="bg1"/>
                </a:solidFill>
              </a:rPr>
              <a:t>.</a:t>
            </a:r>
            <a:r>
              <a:rPr lang="sr-Latn-BA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Такође </a:t>
            </a:r>
            <a:r>
              <a:rPr lang="ru-RU" sz="3200" dirty="0">
                <a:solidFill>
                  <a:schemeClr val="bg1"/>
                </a:solidFill>
              </a:rPr>
              <a:t>чинјеница да много дјеце живи у виртуелном </a:t>
            </a:r>
            <a:r>
              <a:rPr lang="ru-RU" sz="3200" dirty="0" smtClean="0">
                <a:solidFill>
                  <a:schemeClr val="bg1"/>
                </a:solidFill>
              </a:rPr>
              <a:t>свијету</a:t>
            </a:r>
            <a:r>
              <a:rPr lang="sr-Latn-BA" sz="3200" dirty="0" smtClean="0">
                <a:solidFill>
                  <a:schemeClr val="bg1"/>
                </a:solidFill>
              </a:rPr>
              <a:t>,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>
                <a:solidFill>
                  <a:schemeClr val="bg1"/>
                </a:solidFill>
              </a:rPr>
              <a:t>а да тога нису ни свјесни навела нас је да подузмемо прве кораке.</a:t>
            </a:r>
          </a:p>
        </p:txBody>
      </p:sp>
    </p:spTree>
    <p:extLst>
      <p:ext uri="{BB962C8B-B14F-4D97-AF65-F5344CB8AC3E}">
        <p14:creationId xmlns:p14="http://schemas.microsoft.com/office/powerpoint/2010/main" xmlns="" val="1699723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icking clock design template">
  <a:themeElements>
    <a:clrScheme name="Office t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em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icking clock design template">
  <a:themeElements>
    <a:clrScheme name="Office t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em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Ticking clock design template">
  <a:themeElements>
    <a:clrScheme name="Office t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em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olet">
  <a:themeElements>
    <a:clrScheme name="Vrh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Polet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Polet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ema">
  <a:themeElements>
    <a:clrScheme name="Kancelarij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arij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Ticking clock design template</Template>
  <TotalTime>851</TotalTime>
  <Words>484</Words>
  <Application>Microsoft Office PowerPoint</Application>
  <PresentationFormat>On-screen Show (4:3)</PresentationFormat>
  <Paragraphs>151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Ticking clock design template</vt:lpstr>
      <vt:lpstr>1_Ticking clock design template</vt:lpstr>
      <vt:lpstr>2_Ticking clock design template</vt:lpstr>
      <vt:lpstr>Polet</vt:lpstr>
      <vt:lpstr>Film u nastavi</vt:lpstr>
      <vt:lpstr>Slide 2</vt:lpstr>
      <vt:lpstr>              </vt:lpstr>
      <vt:lpstr>Slide 4</vt:lpstr>
      <vt:lpstr>Slide 5</vt:lpstr>
      <vt:lpstr>Slide 6</vt:lpstr>
      <vt:lpstr>Slide 7</vt:lpstr>
      <vt:lpstr>Slide 8</vt:lpstr>
      <vt:lpstr>Slide 9</vt:lpstr>
      <vt:lpstr>Slide 10</vt:lpstr>
      <vt:lpstr>2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Film u nastavi</dc:title>
  <dc:creator>Nastavnik</dc:creator>
  <cp:lastModifiedBy>Verica</cp:lastModifiedBy>
  <cp:revision>66</cp:revision>
  <dcterms:created xsi:type="dcterms:W3CDTF">2016-03-22T08:35:46Z</dcterms:created>
  <dcterms:modified xsi:type="dcterms:W3CDTF">2017-10-22T20:59:20Z</dcterms:modified>
</cp:coreProperties>
</file>