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86" r:id="rId2"/>
    <p:sldId id="28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CEFF"/>
    <a:srgbClr val="3399FF"/>
    <a:srgbClr val="7DDDFF"/>
    <a:srgbClr val="A9DA74"/>
    <a:srgbClr val="61D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-145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5C06C-35D3-47B6-88A2-ADF013EA8862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8B1D2F-32E7-441A-B1F1-699D5A22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186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c51656726_2_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g1c51656726_2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2628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D843D-6A95-4250-8E9B-85E6D6E4D5CB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05C5-0BC3-41EE-ADC0-A7B9D5DBA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1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D843D-6A95-4250-8E9B-85E6D6E4D5CB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05C5-0BC3-41EE-ADC0-A7B9D5DBA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09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D843D-6A95-4250-8E9B-85E6D6E4D5CB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05C5-0BC3-41EE-ADC0-A7B9D5DBA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127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Layout">
  <p:cSld name="Agenda Layou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/>
          <p:nvPr/>
        </p:nvSpPr>
        <p:spPr>
          <a:xfrm>
            <a:off x="-3472" y="0"/>
            <a:ext cx="2112235" cy="6858000"/>
          </a:xfrm>
          <a:prstGeom prst="rect">
            <a:avLst/>
          </a:prstGeom>
          <a:solidFill>
            <a:srgbClr val="32AEB8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" name="Google Shape;15;p4" descr="E:\002-KIMS BUSINESS\007-02-Fullslidesppt-Contents\20161228\02-edu\bulb-item2.png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2645" y="1250975"/>
            <a:ext cx="2112235" cy="46879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4" descr="E:\002-KIMS BUSINESS\007-02-Fullslidesppt-Contents\20161228\02-edu\bulb-item.png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2646" y="1250975"/>
            <a:ext cx="1056117" cy="46879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70460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 Slide layout">
  <p:cSld name="Cover Slide layout">
    <p:bg>
      <p:bgPr>
        <a:solidFill>
          <a:srgbClr val="FFCE29"/>
        </a:solid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2"/>
          <p:cNvSpPr/>
          <p:nvPr/>
        </p:nvSpPr>
        <p:spPr>
          <a:xfrm>
            <a:off x="0" y="0"/>
            <a:ext cx="12192000" cy="1796819"/>
          </a:xfrm>
          <a:prstGeom prst="rect">
            <a:avLst/>
          </a:prstGeom>
          <a:solidFill>
            <a:srgbClr val="F2BF27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p2"/>
          <p:cNvSpPr/>
          <p:nvPr/>
        </p:nvSpPr>
        <p:spPr>
          <a:xfrm>
            <a:off x="0" y="6309320"/>
            <a:ext cx="12192000" cy="54868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" name="Google Shape;9;p2" descr="E:\002-KIMS BUSINESS\007-02-Fullslidesppt-Contents\20161219\08-busi\item-01.png"/>
          <p:cNvPicPr preferRelativeResize="0"/>
          <p:nvPr/>
        </p:nvPicPr>
        <p:blipFill rotWithShape="1">
          <a:blip r:embed="rId2">
            <a:alphaModFix/>
          </a:blip>
          <a:srcRect l="1" t="1" r="21285" b="11156"/>
          <a:stretch/>
        </p:blipFill>
        <p:spPr>
          <a:xfrm>
            <a:off x="6042807" y="1020003"/>
            <a:ext cx="6125468" cy="583799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68200" y="3471933"/>
            <a:ext cx="5876000" cy="172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sz="4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73373" y="5207400"/>
            <a:ext cx="5904400" cy="54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99976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D843D-6A95-4250-8E9B-85E6D6E4D5CB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05C5-0BC3-41EE-ADC0-A7B9D5DBA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49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D843D-6A95-4250-8E9B-85E6D6E4D5CB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05C5-0BC3-41EE-ADC0-A7B9D5DBA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233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D843D-6A95-4250-8E9B-85E6D6E4D5CB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05C5-0BC3-41EE-ADC0-A7B9D5DBA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456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D843D-6A95-4250-8E9B-85E6D6E4D5CB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05C5-0BC3-41EE-ADC0-A7B9D5DBA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551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D843D-6A95-4250-8E9B-85E6D6E4D5CB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05C5-0BC3-41EE-ADC0-A7B9D5DBA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338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D843D-6A95-4250-8E9B-85E6D6E4D5CB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05C5-0BC3-41EE-ADC0-A7B9D5DBA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0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D843D-6A95-4250-8E9B-85E6D6E4D5CB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05C5-0BC3-41EE-ADC0-A7B9D5DBA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62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D843D-6A95-4250-8E9B-85E6D6E4D5CB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05C5-0BC3-41EE-ADC0-A7B9D5DBA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034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D843D-6A95-4250-8E9B-85E6D6E4D5CB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D05C5-0BC3-41EE-ADC0-A7B9D5DBA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09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919544" y="408071"/>
            <a:ext cx="4831080" cy="1325563"/>
          </a:xfrm>
        </p:spPr>
        <p:txBody>
          <a:bodyPr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bs-Latn-BA" sz="6000" b="1" dirty="0">
                <a:latin typeface="Amatic" panose="020008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MISLEĆI </a:t>
            </a:r>
            <a:r>
              <a:rPr lang="bs-Latn-BA" sz="6000" b="1" dirty="0" smtClean="0">
                <a:latin typeface="Amatic" panose="020008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PONEDJELJAK</a:t>
            </a:r>
            <a:r>
              <a:rPr lang="bs-Latn-BA" sz="6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60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74014" y="1698615"/>
            <a:ext cx="7094219" cy="1766467"/>
          </a:xfrm>
          <a:prstGeom prst="roundRect">
            <a:avLst/>
          </a:prstGeom>
          <a:solidFill>
            <a:srgbClr val="7DDDFF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s-Latn-BA" b="1" dirty="0" smtClean="0"/>
              <a:t>Danas u prilogu:</a:t>
            </a:r>
          </a:p>
          <a:p>
            <a:r>
              <a:rPr lang="bs-Latn-BA" dirty="0" smtClean="0"/>
              <a:t>Ideje za izradu tematskog, sedmičnog plana </a:t>
            </a:r>
          </a:p>
          <a:p>
            <a:r>
              <a:rPr lang="bs-Latn-BA" dirty="0" smtClean="0"/>
              <a:t>Strategije za učenje i poučavanje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 descr="bord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106" y="5276989"/>
            <a:ext cx="1452558" cy="1431069"/>
          </a:xfrm>
          <a:prstGeom prst="rect">
            <a:avLst/>
          </a:prstGeom>
        </p:spPr>
      </p:pic>
      <p:pic>
        <p:nvPicPr>
          <p:cNvPr id="9" name="Picture 8" descr="Thinking PNG, Person Thinking, Emoji Thinking, Boy, Cartoon Images ...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6893" y="212059"/>
            <a:ext cx="1562651" cy="149208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9346469" y="958103"/>
            <a:ext cx="2468880" cy="248578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43CEFF"/>
            </a:solidFill>
          </a:ln>
        </p:spPr>
        <p:txBody>
          <a:bodyPr wrap="square" rtlCol="0">
            <a:spAutoFit/>
          </a:bodyPr>
          <a:lstStyle/>
          <a:p>
            <a:r>
              <a:rPr lang="bs-Latn-BA" sz="2000" b="1" dirty="0" smtClean="0"/>
              <a:t>IZAZOV SEDMICE:</a:t>
            </a:r>
          </a:p>
          <a:p>
            <a:r>
              <a:rPr lang="bs-Latn-BA" sz="2000" b="1" dirty="0" smtClean="0"/>
              <a:t>Vremenska kapsula:</a:t>
            </a:r>
          </a:p>
          <a:p>
            <a:endParaRPr lang="bs-Latn-BA" sz="2000" b="1" dirty="0"/>
          </a:p>
          <a:p>
            <a:endParaRPr lang="bs-Latn-BA" sz="2000" b="1" dirty="0" smtClean="0"/>
          </a:p>
          <a:p>
            <a:endParaRPr lang="bs-Latn-BA" sz="2000" dirty="0"/>
          </a:p>
          <a:p>
            <a:endParaRPr lang="en-US" sz="2000" dirty="0"/>
          </a:p>
        </p:txBody>
      </p:sp>
      <p:sp>
        <p:nvSpPr>
          <p:cNvPr id="11" name="Right Arrow 10"/>
          <p:cNvSpPr/>
          <p:nvPr/>
        </p:nvSpPr>
        <p:spPr>
          <a:xfrm>
            <a:off x="1159307" y="3612631"/>
            <a:ext cx="1201783" cy="44678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361090" y="3475015"/>
            <a:ext cx="874233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sz="2400" b="1" dirty="0" smtClean="0"/>
              <a:t>PRIKLJUČITE SE </a:t>
            </a:r>
            <a:r>
              <a:rPr lang="bs-Latn-BA" sz="2400" dirty="0" smtClean="0"/>
              <a:t>– dodajte svoje strategije i ideje kao odgovor na ovaj post, pišite kako ste strategije primjenili sa svojom djecom, proslijedite </a:t>
            </a:r>
            <a:r>
              <a:rPr lang="bs-Latn-BA" sz="2400" dirty="0"/>
              <a:t>materijale nekome kome mogu </a:t>
            </a:r>
            <a:r>
              <a:rPr lang="bs-Latn-BA" sz="2400" dirty="0" smtClean="0"/>
              <a:t>koristiti...</a:t>
            </a:r>
          </a:p>
          <a:p>
            <a:endParaRPr lang="bs-Latn-BA" sz="2400" dirty="0" smtClean="0"/>
          </a:p>
          <a:p>
            <a:r>
              <a:rPr lang="bs-Latn-BA" sz="2400" b="1" dirty="0" smtClean="0"/>
              <a:t>Izazov sedmice za djecu: </a:t>
            </a:r>
            <a:r>
              <a:rPr lang="bs-Latn-BA" sz="2400" dirty="0" smtClean="0"/>
              <a:t>Narednu fotografiju možete koristiti kao zadatak za vašu djecu, ili napraviti svoj zadatak prilagođen jeziku i uzrastu. Prikupljene radove možete postavljati na našu objavu na Facebooku-u pod nazivom Izazov sedmice – </a:t>
            </a:r>
            <a:r>
              <a:rPr lang="bs-Latn-BA" sz="2400" b="1" dirty="0" smtClean="0"/>
              <a:t>u petak</a:t>
            </a:r>
            <a:r>
              <a:rPr lang="bs-Latn-BA" sz="2400" dirty="0" smtClean="0"/>
              <a:t>. </a:t>
            </a:r>
            <a:endParaRPr lang="en-US" sz="2400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11011144" y="5739465"/>
            <a:ext cx="804205" cy="968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6"/>
          <a:srcRect b="13813"/>
          <a:stretch/>
        </p:blipFill>
        <p:spPr>
          <a:xfrm>
            <a:off x="9571153" y="2175008"/>
            <a:ext cx="2019511" cy="111395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7"/>
          <a:srcRect l="22467" r="21398"/>
          <a:stretch/>
        </p:blipFill>
        <p:spPr>
          <a:xfrm rot="19715366">
            <a:off x="1761505" y="4541498"/>
            <a:ext cx="753427" cy="70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94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99FF"/>
        </a:soli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ord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522810"/>
            <a:ext cx="12192000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456" y="1882365"/>
            <a:ext cx="6775565" cy="4290946"/>
          </a:xfrm>
        </p:spPr>
        <p:txBody>
          <a:bodyPr>
            <a:noAutofit/>
          </a:bodyPr>
          <a:lstStyle/>
          <a:p>
            <a:r>
              <a:rPr lang="bs-Latn-BA" sz="2400" dirty="0" smtClean="0">
                <a:latin typeface="+mn-lt"/>
              </a:rPr>
              <a:t>Naučnici/ce </a:t>
            </a:r>
            <a:r>
              <a:rPr lang="bs-Latn-BA" sz="2400" dirty="0">
                <a:latin typeface="+mn-lt"/>
              </a:rPr>
              <a:t>i </a:t>
            </a:r>
            <a:r>
              <a:rPr lang="bs-Latn-BA" sz="2400" dirty="0" smtClean="0">
                <a:latin typeface="+mn-lt"/>
              </a:rPr>
              <a:t>istraživači/ce </a:t>
            </a:r>
            <a:r>
              <a:rPr lang="bs-Latn-BA" sz="2400" dirty="0">
                <a:latin typeface="+mn-lt"/>
              </a:rPr>
              <a:t>žele saznati nešto o vremenu u kojem mi danas živimo.</a:t>
            </a:r>
            <a:br>
              <a:rPr lang="bs-Latn-BA" sz="2400" dirty="0">
                <a:latin typeface="+mn-lt"/>
              </a:rPr>
            </a:br>
            <a:r>
              <a:rPr lang="bs-Latn-BA" sz="1600" dirty="0">
                <a:latin typeface="+mn-lt"/>
              </a:rPr>
              <a:t/>
            </a:r>
            <a:br>
              <a:rPr lang="bs-Latn-BA" sz="1600" dirty="0">
                <a:latin typeface="+mn-lt"/>
              </a:rPr>
            </a:br>
            <a:r>
              <a:rPr lang="bs-Latn-BA" sz="2400" dirty="0" smtClean="0">
                <a:latin typeface="+mn-lt"/>
              </a:rPr>
              <a:t>Šta bi ih moglo zanimati?</a:t>
            </a:r>
            <a:br>
              <a:rPr lang="bs-Latn-BA" sz="2400" dirty="0" smtClean="0">
                <a:latin typeface="+mn-lt"/>
              </a:rPr>
            </a:br>
            <a:r>
              <a:rPr lang="bs-Latn-BA" sz="2400" dirty="0" smtClean="0">
                <a:latin typeface="+mn-lt"/>
              </a:rPr>
              <a:t>Šta je važno da saznaju?</a:t>
            </a:r>
            <a:br>
              <a:rPr lang="bs-Latn-BA" sz="2400" dirty="0" smtClean="0">
                <a:latin typeface="+mn-lt"/>
              </a:rPr>
            </a:br>
            <a:r>
              <a:rPr lang="bs-Latn-BA" sz="2400" dirty="0">
                <a:latin typeface="+mn-lt"/>
              </a:rPr>
              <a:t/>
            </a:r>
            <a:br>
              <a:rPr lang="bs-Latn-BA" sz="2400" dirty="0">
                <a:latin typeface="+mn-lt"/>
              </a:rPr>
            </a:br>
            <a:r>
              <a:rPr lang="bs-Latn-BA" sz="2400" b="1" dirty="0" smtClean="0">
                <a:latin typeface="+mn-lt"/>
              </a:rPr>
              <a:t>Hajde da zajedno napravimo jednu vremensku kapsulu, u koju možemo staviti sve što želimo!</a:t>
            </a:r>
            <a:br>
              <a:rPr lang="bs-Latn-BA" sz="2400" b="1" dirty="0" smtClean="0">
                <a:latin typeface="+mn-lt"/>
              </a:rPr>
            </a:br>
            <a:r>
              <a:rPr lang="bs-Latn-BA" sz="2400" b="1" dirty="0">
                <a:latin typeface="+mn-lt"/>
              </a:rPr>
              <a:t/>
            </a:r>
            <a:br>
              <a:rPr lang="bs-Latn-BA" sz="2400" b="1" dirty="0">
                <a:latin typeface="+mn-lt"/>
              </a:rPr>
            </a:br>
            <a:r>
              <a:rPr lang="bs-Latn-BA" sz="2400" dirty="0" smtClean="0">
                <a:latin typeface="+mn-lt"/>
              </a:rPr>
              <a:t>Nacrtaj i napiši šta bi sve stavio/la u ovu </a:t>
            </a:r>
            <a:r>
              <a:rPr lang="bs-Latn-BA" sz="2400" dirty="0" smtClean="0">
                <a:latin typeface="+mn-lt"/>
              </a:rPr>
              <a:t>kapsulu</a:t>
            </a:r>
            <a:r>
              <a:rPr lang="bs-Latn-BA" sz="2400" dirty="0" smtClean="0">
                <a:latin typeface="+mn-lt"/>
              </a:rPr>
              <a:t>: možda nešto što volite jesti, omiljeni film, šta je moderno, koji su najvažniji predmeti u vašem životu... Sve što misliš da bi im koristilo. </a:t>
            </a:r>
            <a:endParaRPr lang="en-US" sz="2400" dirty="0"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1036" y="376922"/>
            <a:ext cx="929016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s-Latn-BA" sz="3200" b="1" dirty="0">
                <a:solidFill>
                  <a:schemeClr val="dk1"/>
                </a:solidFill>
              </a:rPr>
              <a:t>Godina je 3020. </a:t>
            </a:r>
            <a:br>
              <a:rPr lang="bs-Latn-BA" sz="3200" b="1" dirty="0">
                <a:solidFill>
                  <a:schemeClr val="dk1"/>
                </a:solidFill>
              </a:rPr>
            </a:br>
            <a:r>
              <a:rPr lang="bs-Latn-BA" sz="3200" b="1" dirty="0">
                <a:solidFill>
                  <a:schemeClr val="dk1"/>
                </a:solidFill>
              </a:rPr>
              <a:t>Da, dobro ste pričitali, 1.000 </a:t>
            </a:r>
            <a:r>
              <a:rPr lang="bs-Latn-BA" sz="3200" b="1" dirty="0" smtClean="0">
                <a:solidFill>
                  <a:schemeClr val="dk1"/>
                </a:solidFill>
              </a:rPr>
              <a:t>godina </a:t>
            </a:r>
            <a:r>
              <a:rPr lang="bs-Latn-BA" sz="3200" b="1" dirty="0">
                <a:solidFill>
                  <a:schemeClr val="dk1"/>
                </a:solidFill>
              </a:rPr>
              <a:t>u budućnosti!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8272463" y="4418985"/>
            <a:ext cx="320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s-Latn-BA" sz="3600" dirty="0" smtClean="0">
                <a:latin typeface="Amatic" panose="02000803000000000000" pitchFamily="2" charset="0"/>
              </a:rPr>
              <a:t>Napiši kratku </a:t>
            </a:r>
          </a:p>
          <a:p>
            <a:pPr algn="ctr"/>
            <a:r>
              <a:rPr lang="bs-Latn-BA" sz="3600" dirty="0" smtClean="0">
                <a:latin typeface="Amatic" panose="02000803000000000000" pitchFamily="2" charset="0"/>
              </a:rPr>
              <a:t>poruku za ljude iz budućnosti!</a:t>
            </a:r>
            <a:endParaRPr lang="en-US" sz="3600" dirty="0">
              <a:latin typeface="Amatic" panose="02000803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24457" y="0"/>
            <a:ext cx="156754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sz="1400" b="1" dirty="0" smtClean="0"/>
              <a:t>Vremenska kapsula</a:t>
            </a:r>
            <a:r>
              <a:rPr lang="bs-Latn-BA" sz="1400" dirty="0" smtClean="0"/>
              <a:t> je trajno skladište za neko dobro ili neke podatke, koje su namjenjene za komunikaciju s budućim naraštajima ili koje su namjerno ostavljene za arheologe, antropologe, istoričare u budućnosti.</a:t>
            </a:r>
            <a:endParaRPr lang="bs-Latn-BA" sz="1400" dirty="0"/>
          </a:p>
        </p:txBody>
      </p:sp>
    </p:spTree>
    <p:extLst>
      <p:ext uri="{BB962C8B-B14F-4D97-AF65-F5344CB8AC3E}">
        <p14:creationId xmlns:p14="http://schemas.microsoft.com/office/powerpoint/2010/main" val="266335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1828</TotalTime>
  <Words>155</Words>
  <Application>Microsoft Office PowerPoint</Application>
  <PresentationFormat>Widescreen</PresentationFormat>
  <Paragraphs>16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Amatic</vt:lpstr>
      <vt:lpstr>Arial</vt:lpstr>
      <vt:lpstr>Calibri</vt:lpstr>
      <vt:lpstr>Calibri Light</vt:lpstr>
      <vt:lpstr>Times New Roman</vt:lpstr>
      <vt:lpstr>Office Theme</vt:lpstr>
      <vt:lpstr>MISLEĆI PONEDJELJAK </vt:lpstr>
      <vt:lpstr>Naučnici/ce i istraživači/ce žele saznati nešto o vremenu u kojem mi danas živimo.  Šta bi ih moglo zanimati? Šta je važno da saznaju?  Hajde da zajedno napravimo jednu vremensku kapsulu, u koju možemo staviti sve što želimo!  Nacrtaj i napiši šta bi sve stavio/la u ovu kapsulu: možda nešto što volite jesti, omiljeni film, šta je moderno, koji su najvažniji predmeti u vašem životu... Sve što misliš da bi im koristilo.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ŠTA SMO (U)RADILI?</dc:title>
  <dc:creator>Windows User</dc:creator>
  <cp:lastModifiedBy>Rada</cp:lastModifiedBy>
  <cp:revision>99</cp:revision>
  <dcterms:created xsi:type="dcterms:W3CDTF">2019-05-30T11:13:03Z</dcterms:created>
  <dcterms:modified xsi:type="dcterms:W3CDTF">2020-03-29T18:41:55Z</dcterms:modified>
</cp:coreProperties>
</file>